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</p:sldMasterIdLst>
  <p:notesMasterIdLst>
    <p:notesMasterId r:id="rId42"/>
  </p:notesMasterIdLst>
  <p:sldIdLst>
    <p:sldId id="256" r:id="rId3"/>
    <p:sldId id="274" r:id="rId4"/>
    <p:sldId id="258" r:id="rId5"/>
    <p:sldId id="1715" r:id="rId6"/>
    <p:sldId id="1717" r:id="rId7"/>
    <p:sldId id="1756" r:id="rId8"/>
    <p:sldId id="1716" r:id="rId9"/>
    <p:sldId id="1748" r:id="rId10"/>
    <p:sldId id="1749" r:id="rId11"/>
    <p:sldId id="1751" r:id="rId12"/>
    <p:sldId id="1752" r:id="rId13"/>
    <p:sldId id="1753" r:id="rId14"/>
    <p:sldId id="1754" r:id="rId15"/>
    <p:sldId id="1755" r:id="rId16"/>
    <p:sldId id="1757" r:id="rId17"/>
    <p:sldId id="1762" r:id="rId18"/>
    <p:sldId id="1719" r:id="rId19"/>
    <p:sldId id="1727" r:id="rId20"/>
    <p:sldId id="1736" r:id="rId21"/>
    <p:sldId id="1741" r:id="rId22"/>
    <p:sldId id="1732" r:id="rId23"/>
    <p:sldId id="1729" r:id="rId24"/>
    <p:sldId id="1743" r:id="rId25"/>
    <p:sldId id="1747" r:id="rId26"/>
    <p:sldId id="1733" r:id="rId27"/>
    <p:sldId id="1773" r:id="rId28"/>
    <p:sldId id="1734" r:id="rId29"/>
    <p:sldId id="1775" r:id="rId30"/>
    <p:sldId id="1776" r:id="rId31"/>
    <p:sldId id="1763" r:id="rId32"/>
    <p:sldId id="1739" r:id="rId33"/>
    <p:sldId id="1738" r:id="rId34"/>
    <p:sldId id="1774" r:id="rId35"/>
    <p:sldId id="1765" r:id="rId36"/>
    <p:sldId id="1758" r:id="rId37"/>
    <p:sldId id="1720" r:id="rId38"/>
    <p:sldId id="1759" r:id="rId39"/>
    <p:sldId id="1766" r:id="rId40"/>
    <p:sldId id="261" r:id="rId41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1B93"/>
    <a:srgbClr val="FF9300"/>
    <a:srgbClr val="FFD579"/>
    <a:srgbClr val="FF7E79"/>
    <a:srgbClr val="F7CFD7"/>
    <a:srgbClr val="2261A6"/>
    <a:srgbClr val="D61E42"/>
    <a:srgbClr val="A80C26"/>
    <a:srgbClr val="DF273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4" autoAdjust="0"/>
    <p:restoredTop sz="81330"/>
  </p:normalViewPr>
  <p:slideViewPr>
    <p:cSldViewPr snapToGrid="0">
      <p:cViewPr>
        <p:scale>
          <a:sx n="78" d="100"/>
          <a:sy n="78" d="100"/>
        </p:scale>
        <p:origin x="1320" y="3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notesMaster" Target="notesMasters/notesMaster1.xml"/><Relationship Id="rId43" Type="http://schemas.openxmlformats.org/officeDocument/2006/relationships/tags" Target="tags/tag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2018/12/19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000" dirty="0" smtClean="0"/>
              <a:t>[1]</a:t>
            </a:r>
            <a:r>
              <a:rPr kumimoji="1" lang="zh-CN" altLang="en-US" sz="1000" baseline="0" dirty="0" smtClean="0"/>
              <a:t> </a:t>
            </a:r>
            <a:r>
              <a:rPr kumimoji="1" lang="en-US" altLang="zh-CN" sz="1000" baseline="0" dirty="0" smtClean="0"/>
              <a:t>《</a:t>
            </a:r>
            <a:r>
              <a:rPr kumimoji="1" lang="zh-CN" altLang="en-US" sz="1000" baseline="0" dirty="0" smtClean="0"/>
              <a:t>重构：改善既有代码的设计</a:t>
            </a:r>
            <a:r>
              <a:rPr kumimoji="1" lang="en-US" altLang="zh-CN" sz="1000" baseline="0" dirty="0" smtClean="0"/>
              <a:t>》</a:t>
            </a:r>
            <a:r>
              <a:rPr kumimoji="1" lang="zh-CN" altLang="en-US" sz="1000" baseline="0" dirty="0" smtClean="0"/>
              <a:t>重构开创性著作  作者：</a:t>
            </a:r>
            <a:r>
              <a:rPr kumimoji="1" lang="en-US" altLang="zh-CN" sz="1000" dirty="0" smtClean="0"/>
              <a:t>Martin Fowler</a:t>
            </a:r>
          </a:p>
          <a:p>
            <a:r>
              <a:rPr kumimoji="1" lang="zh-CN" altLang="en-US" sz="1000" dirty="0" smtClean="0"/>
              <a:t>有效沟通，机械化的需求工程化，解放精力做更专业的事 </a:t>
            </a:r>
            <a:endParaRPr kumimoji="1" lang="zh-CN" altLang="en-US" sz="1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720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模块公共样式 页面样式</a:t>
            </a:r>
            <a:endParaRPr kumimoji="1" lang="en-US" altLang="zh-CN" dirty="0" smtClean="0"/>
          </a:p>
          <a:p>
            <a:r>
              <a:rPr kumimoji="1" lang="zh-CN" altLang="en-US" dirty="0" smtClean="0"/>
              <a:t>无明确区分，没有层级概念；样式污染，代码容易，多次覆盖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563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14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对比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5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全局 </a:t>
            </a:r>
            <a:r>
              <a:rPr kumimoji="1" lang="en-US" altLang="zh-CN" dirty="0" smtClean="0"/>
              <a:t>g-</a:t>
            </a:r>
            <a:r>
              <a:rPr kumimoji="1" lang="zh-CN" altLang="en-US" dirty="0" smtClean="0"/>
              <a:t>  </a:t>
            </a:r>
            <a:endParaRPr kumimoji="1" lang="en-US" altLang="zh-CN" dirty="0" smtClean="0"/>
          </a:p>
          <a:p>
            <a:r>
              <a:rPr kumimoji="1" lang="zh-CN" altLang="en-US" dirty="0" smtClean="0"/>
              <a:t>模块 </a:t>
            </a:r>
            <a:r>
              <a:rPr kumimoji="1" lang="en-US" altLang="zh-CN" dirty="0" smtClean="0"/>
              <a:t>gm-</a:t>
            </a:r>
          </a:p>
          <a:p>
            <a:r>
              <a:rPr kumimoji="1" lang="zh-CN" altLang="en-US" dirty="0" smtClean="0"/>
              <a:t>页面 </a:t>
            </a:r>
            <a:r>
              <a:rPr kumimoji="1" lang="en-US" altLang="zh-CN" dirty="0" smtClean="0"/>
              <a:t>p-</a:t>
            </a:r>
          </a:p>
          <a:p>
            <a:r>
              <a:rPr kumimoji="1" lang="zh-CN" altLang="en-US" dirty="0" smtClean="0"/>
              <a:t>模块 </a:t>
            </a:r>
            <a:r>
              <a:rPr kumimoji="1" lang="en-US" altLang="zh-CN" dirty="0" smtClean="0"/>
              <a:t>m-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15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抽离容器组件，使用数据驱动的思想，最大化复用组件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048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爱彼迎规则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464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、磨刀不误砍柴工，可以不过分关注细节。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 需求明确，有统一的交互标准，落实可行方案。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、规范不统一的代码，难找切入点，且容易出 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、功能测试把控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28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[2] </a:t>
            </a:r>
            <a:r>
              <a:rPr kumimoji="1" lang="zh-CN" altLang="en-US" dirty="0" smtClean="0"/>
              <a:t>小步前进，频繁测试。将一个大步骤拆分成小步骤，每走一小步进行编译、测试、再次度量，不生效则撤回到上一步。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619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000" dirty="0" smtClean="0"/>
              <a:t>[1]</a:t>
            </a:r>
            <a:r>
              <a:rPr kumimoji="1" lang="zh-CN" altLang="en-US" sz="1000" baseline="0" dirty="0" smtClean="0"/>
              <a:t> </a:t>
            </a:r>
            <a:r>
              <a:rPr kumimoji="1" lang="en-US" altLang="zh-CN" sz="1000" baseline="0" dirty="0" smtClean="0"/>
              <a:t>《</a:t>
            </a:r>
            <a:r>
              <a:rPr kumimoji="1" lang="zh-CN" altLang="en-US" sz="1000" baseline="0" dirty="0" smtClean="0"/>
              <a:t>重构：改善既有代码的设计</a:t>
            </a:r>
            <a:r>
              <a:rPr kumimoji="1" lang="en-US" altLang="zh-CN" sz="1000" baseline="0" dirty="0" smtClean="0"/>
              <a:t>》</a:t>
            </a:r>
            <a:r>
              <a:rPr kumimoji="1" lang="zh-CN" altLang="en-US" sz="1000" baseline="0" dirty="0" smtClean="0"/>
              <a:t>重构开创性著作  作者：</a:t>
            </a:r>
            <a:r>
              <a:rPr kumimoji="1" lang="en-US" altLang="zh-CN" sz="1000" dirty="0" smtClean="0"/>
              <a:t>Martin Fowler</a:t>
            </a:r>
            <a:r>
              <a:rPr kumimoji="1" lang="zh-CN" altLang="en-US" sz="1000" dirty="0" smtClean="0"/>
              <a:t> </a:t>
            </a:r>
            <a:endParaRPr kumimoji="1" lang="zh-CN" altLang="en-US" sz="1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48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信息归纳，有助于模块化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000" dirty="0" smtClean="0"/>
              <a:t>[1]</a:t>
            </a:r>
            <a:r>
              <a:rPr kumimoji="1" lang="zh-CN" altLang="en-US" sz="1000" baseline="0" dirty="0" smtClean="0"/>
              <a:t> </a:t>
            </a:r>
            <a:r>
              <a:rPr kumimoji="1" lang="en-US" altLang="zh-CN" sz="1000" baseline="0" dirty="0" smtClean="0"/>
              <a:t>《</a:t>
            </a:r>
            <a:r>
              <a:rPr kumimoji="1" lang="zh-CN" altLang="en-US" sz="1000" baseline="0" dirty="0" smtClean="0"/>
              <a:t>重构：改善既有代码的设计</a:t>
            </a:r>
            <a:r>
              <a:rPr kumimoji="1" lang="en-US" altLang="zh-CN" sz="1000" baseline="0" dirty="0" smtClean="0"/>
              <a:t>》</a:t>
            </a:r>
            <a:r>
              <a:rPr kumimoji="1" lang="zh-CN" altLang="en-US" sz="1000" baseline="0" dirty="0" smtClean="0"/>
              <a:t>重构开创性著作  作者：</a:t>
            </a:r>
            <a:r>
              <a:rPr kumimoji="1" lang="en-US" altLang="zh-CN" sz="1000" dirty="0" smtClean="0"/>
              <a:t>Martin Fowler</a:t>
            </a:r>
            <a:r>
              <a:rPr kumimoji="1" lang="zh-CN" altLang="en-US" sz="1000" dirty="0" smtClean="0"/>
              <a:t> </a:t>
            </a:r>
            <a:endParaRPr kumimoji="1" lang="zh-CN" altLang="en-US" sz="1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898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模板： 工单、通话记录、历史会话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132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对模块功能的拆解可以更好的调整和组织代码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942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页面展示类  页面容器类 公共组件类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02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officeplus.cn/Template/Home.shtml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="" xmlns:a16="http://schemas.microsoft.com/office/drawing/2014/main" id="{6752DADE-F8A9-48AE-B0CB-681361D167C1}"/>
              </a:ext>
            </a:extLst>
          </p:cNvPr>
          <p:cNvSpPr/>
          <p:nvPr userDrawn="1"/>
        </p:nvSpPr>
        <p:spPr>
          <a:xfrm>
            <a:off x="0" y="2305050"/>
            <a:ext cx="12192000" cy="4552950"/>
          </a:xfrm>
          <a:custGeom>
            <a:avLst/>
            <a:gdLst>
              <a:gd name="connsiteX0" fmla="*/ 0 w 12192000"/>
              <a:gd name="connsiteY0" fmla="*/ 0 h 3924300"/>
              <a:gd name="connsiteX1" fmla="*/ 12192000 w 12192000"/>
              <a:gd name="connsiteY1" fmla="*/ 0 h 3924300"/>
              <a:gd name="connsiteX2" fmla="*/ 12192000 w 12192000"/>
              <a:gd name="connsiteY2" fmla="*/ 3924300 h 3924300"/>
              <a:gd name="connsiteX3" fmla="*/ 0 w 12192000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4300">
                <a:moveTo>
                  <a:pt x="0" y="0"/>
                </a:moveTo>
                <a:lnTo>
                  <a:pt x="12192000" y="0"/>
                </a:lnTo>
                <a:lnTo>
                  <a:pt x="12192000" y="3924300"/>
                </a:lnTo>
                <a:lnTo>
                  <a:pt x="0" y="3924300"/>
                </a:lnTo>
                <a:close/>
              </a:path>
            </a:pathLst>
          </a:custGeom>
          <a:blipFill>
            <a:blip r:embed="rId2"/>
            <a:srcRect/>
            <a:stretch>
              <a:fillRect t="-6938" b="-1127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202287" y="2365231"/>
            <a:ext cx="5787426" cy="442973"/>
          </a:xfrm>
        </p:spPr>
        <p:txBody>
          <a:bodyPr anchor="ctr">
            <a:normAutofit/>
          </a:bodyPr>
          <a:lstStyle>
            <a:lvl1pPr marL="0" marR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ctr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3202287" y="1130300"/>
            <a:ext cx="5787426" cy="1174750"/>
          </a:xfrm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639109" y="3323381"/>
            <a:ext cx="2913783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639109" y="3631933"/>
            <a:ext cx="2913783" cy="248371"/>
          </a:xfrm>
        </p:spPr>
        <p:txBody>
          <a:bodyPr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=""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=""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=""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=""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=""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=""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=""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0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3828472" y="3133271"/>
            <a:ext cx="4535055" cy="656792"/>
          </a:xfrm>
        </p:spPr>
        <p:txBody>
          <a:bodyPr anchor="ctr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822699" y="4069216"/>
            <a:ext cx="4546600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139655" y="3519599"/>
            <a:ext cx="3985202" cy="865136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139655" y="4738990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139655" y="5054624"/>
            <a:ext cx="3985202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18" name="任意多边形: 形状 17">
            <a:extLst>
              <a:ext uri="{FF2B5EF4-FFF2-40B4-BE49-F238E27FC236}">
                <a16:creationId xmlns="" xmlns:a16="http://schemas.microsoft.com/office/drawing/2014/main" id="{2ADC3407-11E9-442A-BD63-36C8BD427456}"/>
              </a:ext>
            </a:extLst>
          </p:cNvPr>
          <p:cNvSpPr/>
          <p:nvPr userDrawn="1"/>
        </p:nvSpPr>
        <p:spPr>
          <a:xfrm rot="5400000">
            <a:off x="-47170" y="47170"/>
            <a:ext cx="6858000" cy="6763659"/>
          </a:xfrm>
          <a:custGeom>
            <a:avLst/>
            <a:gdLst>
              <a:gd name="connsiteX0" fmla="*/ 0 w 12192000"/>
              <a:gd name="connsiteY0" fmla="*/ 0 h 3924300"/>
              <a:gd name="connsiteX1" fmla="*/ 12192000 w 12192000"/>
              <a:gd name="connsiteY1" fmla="*/ 0 h 3924300"/>
              <a:gd name="connsiteX2" fmla="*/ 12192000 w 12192000"/>
              <a:gd name="connsiteY2" fmla="*/ 3924300 h 3924300"/>
              <a:gd name="connsiteX3" fmla="*/ 0 w 12192000"/>
              <a:gd name="connsiteY3" fmla="*/ 39243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24300">
                <a:moveTo>
                  <a:pt x="0" y="0"/>
                </a:moveTo>
                <a:lnTo>
                  <a:pt x="12192000" y="0"/>
                </a:lnTo>
                <a:lnTo>
                  <a:pt x="12192000" y="3924300"/>
                </a:lnTo>
                <a:lnTo>
                  <a:pt x="0" y="3924300"/>
                </a:lnTo>
                <a:close/>
              </a:path>
            </a:pathLst>
          </a:custGeom>
          <a:blipFill>
            <a:blip r:embed="rId2"/>
            <a:srcRect/>
            <a:stretch>
              <a:fillRect l="-7744" t="28757" r="-7744" b="-248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599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3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=""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=""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2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60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7" Type="http://schemas.openxmlformats.org/officeDocument/2006/relationships/image" Target="../media/image30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248836" y="1519812"/>
            <a:ext cx="5787426" cy="1174750"/>
          </a:xfrm>
        </p:spPr>
        <p:txBody>
          <a:bodyPr/>
          <a:lstStyle/>
          <a:p>
            <a:pPr>
              <a:lnSpc>
                <a:spcPts val="5000"/>
              </a:lnSpc>
              <a:spcAft>
                <a:spcPts val="1800"/>
              </a:spcAft>
            </a:pPr>
            <a:r>
              <a:rPr lang="zh-CN" altLang="en-US" sz="2800" dirty="0" smtClean="0"/>
              <a:t>前端重构之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dirty="0" smtClean="0">
                <a:solidFill>
                  <a:schemeClr val="accent1"/>
                </a:solidFill>
              </a:rPr>
              <a:t>重构方向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1600" dirty="0"/>
              <a:t>张艳玲 </a:t>
            </a:r>
            <a:r>
              <a:rPr lang="en-US" altLang="zh-CN" sz="1600" dirty="0" smtClean="0"/>
              <a:t>Aline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z="1400" dirty="0" smtClean="0"/>
              <a:t>2018-12-18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周二</a:t>
            </a:r>
            <a:endParaRPr lang="en-US" altLang="zh-CN" dirty="0"/>
          </a:p>
        </p:txBody>
      </p:sp>
      <p:cxnSp>
        <p:nvCxnSpPr>
          <p:cNvPr id="62" name="直接连接符 61">
            <a:extLst>
              <a:ext uri="{FF2B5EF4-FFF2-40B4-BE49-F238E27FC236}">
                <a16:creationId xmlns="" xmlns:a16="http://schemas.microsoft.com/office/drawing/2014/main" id="{F2B89207-842B-4543-8439-B5BA11649F09}"/>
              </a:ext>
            </a:extLst>
          </p:cNvPr>
          <p:cNvCxnSpPr/>
          <p:nvPr/>
        </p:nvCxnSpPr>
        <p:spPr>
          <a:xfrm>
            <a:off x="3200400" y="2808204"/>
            <a:ext cx="579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="" xmlns:a16="http://schemas.microsoft.com/office/drawing/2014/main" id="{4F9FC58F-9C75-4A99-AE72-3433E3C90246}"/>
              </a:ext>
            </a:extLst>
          </p:cNvPr>
          <p:cNvGrpSpPr/>
          <p:nvPr/>
        </p:nvGrpSpPr>
        <p:grpSpPr>
          <a:xfrm>
            <a:off x="4621203" y="5614209"/>
            <a:ext cx="3413664" cy="1252508"/>
            <a:chOff x="675908" y="693106"/>
            <a:chExt cx="9053516" cy="3321826"/>
          </a:xfrm>
        </p:grpSpPr>
        <p:sp>
          <p:nvSpPr>
            <p:cNvPr id="18" name="文本框 17">
              <a:extLst>
                <a:ext uri="{FF2B5EF4-FFF2-40B4-BE49-F238E27FC236}">
                  <a16:creationId xmlns="" xmlns:a16="http://schemas.microsoft.com/office/drawing/2014/main" id="{CBB88046-DA0C-4D62-ABE0-DF4F219BC41E}"/>
                </a:ext>
              </a:extLst>
            </p:cNvPr>
            <p:cNvSpPr txBox="1"/>
            <p:nvPr/>
          </p:nvSpPr>
          <p:spPr>
            <a:xfrm>
              <a:off x="675908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tx2">
                      <a:alpha val="34000"/>
                    </a:schemeClr>
                  </a:solidFill>
                  <a:latin typeface="Impact" panose="020B0806030902050204" pitchFamily="34" charset="0"/>
                </a:rPr>
                <a:t>2</a:t>
              </a:r>
              <a:endParaRPr lang="zh-CN" altLang="en-US" sz="9600" dirty="0">
                <a:solidFill>
                  <a:schemeClr val="tx2">
                    <a:alpha val="34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26D4D4DA-FA36-4DDE-8DFE-C3548A560484}"/>
                </a:ext>
              </a:extLst>
            </p:cNvPr>
            <p:cNvSpPr txBox="1"/>
            <p:nvPr/>
          </p:nvSpPr>
          <p:spPr>
            <a:xfrm>
              <a:off x="2770637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tx2">
                      <a:alpha val="34000"/>
                    </a:schemeClr>
                  </a:solidFill>
                  <a:latin typeface="Impact" panose="020B0806030902050204" pitchFamily="34" charset="0"/>
                </a:rPr>
                <a:t>0</a:t>
              </a:r>
              <a:endParaRPr lang="zh-CN" altLang="en-US" sz="9600" dirty="0">
                <a:solidFill>
                  <a:schemeClr val="tx2">
                    <a:alpha val="34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="" xmlns:a16="http://schemas.microsoft.com/office/drawing/2014/main" id="{FF425B85-D13B-4D06-9EBD-A57DA15BAE62}"/>
                </a:ext>
              </a:extLst>
            </p:cNvPr>
            <p:cNvSpPr txBox="1"/>
            <p:nvPr/>
          </p:nvSpPr>
          <p:spPr>
            <a:xfrm>
              <a:off x="4865366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tx2">
                      <a:alpha val="34000"/>
                    </a:schemeClr>
                  </a:solidFill>
                  <a:latin typeface="Impact" panose="020B0806030902050204" pitchFamily="34" charset="0"/>
                </a:rPr>
                <a:t>1</a:t>
              </a:r>
              <a:endParaRPr lang="zh-CN" altLang="en-US" sz="9600" dirty="0">
                <a:solidFill>
                  <a:schemeClr val="tx2">
                    <a:alpha val="34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="" xmlns:a16="http://schemas.microsoft.com/office/drawing/2014/main" id="{98E90643-75C2-4D2E-844E-02C863EB4658}"/>
                </a:ext>
              </a:extLst>
            </p:cNvPr>
            <p:cNvSpPr txBox="1"/>
            <p:nvPr/>
          </p:nvSpPr>
          <p:spPr>
            <a:xfrm>
              <a:off x="6960096" y="693106"/>
              <a:ext cx="2769328" cy="3321826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tx2">
                      <a:alpha val="34000"/>
                    </a:schemeClr>
                  </a:solidFill>
                  <a:latin typeface="Impact" panose="020B0806030902050204" pitchFamily="34" charset="0"/>
                </a:rPr>
                <a:t>8</a:t>
              </a:r>
              <a:endParaRPr lang="zh-CN" altLang="en-US" sz="9600" dirty="0">
                <a:solidFill>
                  <a:schemeClr val="tx2">
                    <a:alpha val="34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 统一规则出模板</a:t>
            </a:r>
            <a:endParaRPr kumimoji="1" lang="zh-CN" altLang="en-US" dirty="0"/>
          </a:p>
        </p:txBody>
      </p:sp>
      <p:grpSp>
        <p:nvGrpSpPr>
          <p:cNvPr id="5" name="ed9567ae-8c21-4236-97ae-84eaeff054a4" descr="wQYAAB+LCAAAAAAABADNVE1PwkAQ/S+r3ippQYP2BiKmB9QI0YPhsLRDu9puybI1EMJ/d3b7LUXAk+kFpm9m3nsz0w05l+sFEJuMIyrkgFFf0MiREBGDOB6xeRKGBukz7jHuP4g4WSyJ/b4p0qpv3pgM7uIwFq80TEAV4EwyGqZ/7Z2kGvZZMGSw1rF9WITt1Hqaz5kLL+AClznoxZ8Ru9O+6lybFpIXyTJA5NlweD/oDjoWIiY62dpuDTIGN+be31tPAoggx0wYlz3ujQPqIcJsmao98wPJYYnGXZot69ogT7MPcGUl0W7XaA5u1FPQNBXNfSbm/o0YZ1ESZTDdeURXlZBlpkHmeSFUYQ6XIL6KMVkqpn+PpcAGw1hEVGLDjbm9KG3o3rY0L4d7sMJKOVlSm2pGUi1U496oF8Xa6CUqk54priIgtwbVu3kl2iA97oe5utzCoizOZgGPiFWEiIPD1xEyrSvIyWBd3KxdbVtjL6kJrORpMlRGVUCT8/sUaDqqgFWRkFGokT/IO1/iU/2vMsebWILsueU5pmNI49VbOGY6mnKfup8/p9M4mH+prX3S3H4TN22QV3x31R4f/uJqVNPRZunHnmsdfoyZKqPEnXKNWa+aI6mOKT7fmAJaX8EGAAA=">
            <a:extLst>
              <a:ext uri="{FF2B5EF4-FFF2-40B4-BE49-F238E27FC236}">
                <a16:creationId xmlns="" xmlns:a16="http://schemas.microsoft.com/office/drawing/2014/main" id="{F9E60D82-A24C-4CB8-8DA3-3BED04B823F6}"/>
              </a:ext>
            </a:extLst>
          </p:cNvPr>
          <p:cNvGrpSpPr>
            <a:grpSpLocks noChangeAspect="1"/>
          </p:cNvGrpSpPr>
          <p:nvPr/>
        </p:nvGrpSpPr>
        <p:grpSpPr>
          <a:xfrm>
            <a:off x="920578" y="1630644"/>
            <a:ext cx="3101788" cy="4007868"/>
            <a:chOff x="4310606" y="1122065"/>
            <a:chExt cx="3570788" cy="4613871"/>
          </a:xfrm>
        </p:grpSpPr>
        <p:sp>
          <p:nvSpPr>
            <p:cNvPr id="6" name="ExtraShape">
              <a:extLst>
                <a:ext uri="{FF2B5EF4-FFF2-40B4-BE49-F238E27FC236}">
                  <a16:creationId xmlns="" xmlns:a16="http://schemas.microsoft.com/office/drawing/2014/main" id="{0395E3E8-374A-4300-9509-54827A63EB7C}"/>
                </a:ext>
              </a:extLst>
            </p:cNvPr>
            <p:cNvSpPr/>
            <p:nvPr/>
          </p:nvSpPr>
          <p:spPr bwMode="auto">
            <a:xfrm>
              <a:off x="4556499" y="1367957"/>
              <a:ext cx="2656709" cy="1897649"/>
            </a:xfrm>
            <a:custGeom>
              <a:avLst/>
              <a:gdLst>
                <a:gd name="T0" fmla="*/ 438 w 477"/>
                <a:gd name="T1" fmla="*/ 113 h 340"/>
                <a:gd name="T2" fmla="*/ 425 w 477"/>
                <a:gd name="T3" fmla="*/ 113 h 340"/>
                <a:gd name="T4" fmla="*/ 392 w 477"/>
                <a:gd name="T5" fmla="*/ 95 h 340"/>
                <a:gd name="T6" fmla="*/ 341 w 477"/>
                <a:gd name="T7" fmla="*/ 17 h 340"/>
                <a:gd name="T8" fmla="*/ 309 w 477"/>
                <a:gd name="T9" fmla="*/ 0 h 340"/>
                <a:gd name="T10" fmla="*/ 126 w 477"/>
                <a:gd name="T11" fmla="*/ 0 h 340"/>
                <a:gd name="T12" fmla="*/ 93 w 477"/>
                <a:gd name="T13" fmla="*/ 17 h 340"/>
                <a:gd name="T14" fmla="*/ 80 w 477"/>
                <a:gd name="T15" fmla="*/ 39 h 340"/>
                <a:gd name="T16" fmla="*/ 47 w 477"/>
                <a:gd name="T17" fmla="*/ 56 h 340"/>
                <a:gd name="T18" fmla="*/ 39 w 477"/>
                <a:gd name="T19" fmla="*/ 56 h 340"/>
                <a:gd name="T20" fmla="*/ 0 w 477"/>
                <a:gd name="T21" fmla="*/ 95 h 340"/>
                <a:gd name="T22" fmla="*/ 0 w 477"/>
                <a:gd name="T23" fmla="*/ 244 h 340"/>
                <a:gd name="T24" fmla="*/ 39 w 477"/>
                <a:gd name="T25" fmla="*/ 283 h 340"/>
                <a:gd name="T26" fmla="*/ 110 w 477"/>
                <a:gd name="T27" fmla="*/ 283 h 340"/>
                <a:gd name="T28" fmla="*/ 143 w 477"/>
                <a:gd name="T29" fmla="*/ 301 h 340"/>
                <a:gd name="T30" fmla="*/ 157 w 477"/>
                <a:gd name="T31" fmla="*/ 322 h 340"/>
                <a:gd name="T32" fmla="*/ 189 w 477"/>
                <a:gd name="T33" fmla="*/ 340 h 340"/>
                <a:gd name="T34" fmla="*/ 438 w 477"/>
                <a:gd name="T35" fmla="*/ 340 h 340"/>
                <a:gd name="T36" fmla="*/ 477 w 477"/>
                <a:gd name="T37" fmla="*/ 301 h 340"/>
                <a:gd name="T38" fmla="*/ 477 w 477"/>
                <a:gd name="T39" fmla="*/ 152 h 340"/>
                <a:gd name="T40" fmla="*/ 438 w 477"/>
                <a:gd name="T41" fmla="*/ 113 h 340"/>
                <a:gd name="T42" fmla="*/ 449 w 477"/>
                <a:gd name="T43" fmla="*/ 301 h 340"/>
                <a:gd name="T44" fmla="*/ 438 w 477"/>
                <a:gd name="T45" fmla="*/ 312 h 340"/>
                <a:gd name="T46" fmla="*/ 189 w 477"/>
                <a:gd name="T47" fmla="*/ 312 h 340"/>
                <a:gd name="T48" fmla="*/ 180 w 477"/>
                <a:gd name="T49" fmla="*/ 307 h 340"/>
                <a:gd name="T50" fmla="*/ 167 w 477"/>
                <a:gd name="T51" fmla="*/ 286 h 340"/>
                <a:gd name="T52" fmla="*/ 110 w 477"/>
                <a:gd name="T53" fmla="*/ 255 h 340"/>
                <a:gd name="T54" fmla="*/ 39 w 477"/>
                <a:gd name="T55" fmla="*/ 255 h 340"/>
                <a:gd name="T56" fmla="*/ 28 w 477"/>
                <a:gd name="T57" fmla="*/ 244 h 340"/>
                <a:gd name="T58" fmla="*/ 28 w 477"/>
                <a:gd name="T59" fmla="*/ 95 h 340"/>
                <a:gd name="T60" fmla="*/ 39 w 477"/>
                <a:gd name="T61" fmla="*/ 85 h 340"/>
                <a:gd name="T62" fmla="*/ 47 w 477"/>
                <a:gd name="T63" fmla="*/ 85 h 340"/>
                <a:gd name="T64" fmla="*/ 103 w 477"/>
                <a:gd name="T65" fmla="*/ 54 h 340"/>
                <a:gd name="T66" fmla="*/ 117 w 477"/>
                <a:gd name="T67" fmla="*/ 33 h 340"/>
                <a:gd name="T68" fmla="*/ 126 w 477"/>
                <a:gd name="T69" fmla="*/ 28 h 340"/>
                <a:gd name="T70" fmla="*/ 309 w 477"/>
                <a:gd name="T71" fmla="*/ 28 h 340"/>
                <a:gd name="T72" fmla="*/ 318 w 477"/>
                <a:gd name="T73" fmla="*/ 33 h 340"/>
                <a:gd name="T74" fmla="*/ 368 w 477"/>
                <a:gd name="T75" fmla="*/ 111 h 340"/>
                <a:gd name="T76" fmla="*/ 425 w 477"/>
                <a:gd name="T77" fmla="*/ 141 h 340"/>
                <a:gd name="T78" fmla="*/ 438 w 477"/>
                <a:gd name="T79" fmla="*/ 141 h 340"/>
                <a:gd name="T80" fmla="*/ 449 w 477"/>
                <a:gd name="T81" fmla="*/ 152 h 340"/>
                <a:gd name="T82" fmla="*/ 449 w 477"/>
                <a:gd name="T83" fmla="*/ 30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7" h="340">
                  <a:moveTo>
                    <a:pt x="438" y="113"/>
                  </a:moveTo>
                  <a:cubicBezTo>
                    <a:pt x="425" y="113"/>
                    <a:pt x="425" y="113"/>
                    <a:pt x="425" y="113"/>
                  </a:cubicBezTo>
                  <a:cubicBezTo>
                    <a:pt x="411" y="113"/>
                    <a:pt x="399" y="106"/>
                    <a:pt x="392" y="95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4" y="6"/>
                    <a:pt x="322" y="0"/>
                    <a:pt x="30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13" y="0"/>
                    <a:pt x="101" y="6"/>
                    <a:pt x="93" y="17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73" y="50"/>
                    <a:pt x="60" y="56"/>
                    <a:pt x="47" y="56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17" y="56"/>
                    <a:pt x="0" y="74"/>
                    <a:pt x="0" y="95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66"/>
                    <a:pt x="17" y="283"/>
                    <a:pt x="39" y="283"/>
                  </a:cubicBezTo>
                  <a:cubicBezTo>
                    <a:pt x="110" y="283"/>
                    <a:pt x="110" y="283"/>
                    <a:pt x="110" y="283"/>
                  </a:cubicBezTo>
                  <a:cubicBezTo>
                    <a:pt x="123" y="283"/>
                    <a:pt x="136" y="290"/>
                    <a:pt x="143" y="301"/>
                  </a:cubicBezTo>
                  <a:cubicBezTo>
                    <a:pt x="157" y="322"/>
                    <a:pt x="157" y="322"/>
                    <a:pt x="157" y="322"/>
                  </a:cubicBezTo>
                  <a:cubicBezTo>
                    <a:pt x="164" y="333"/>
                    <a:pt x="176" y="340"/>
                    <a:pt x="189" y="340"/>
                  </a:cubicBezTo>
                  <a:cubicBezTo>
                    <a:pt x="438" y="340"/>
                    <a:pt x="438" y="340"/>
                    <a:pt x="438" y="340"/>
                  </a:cubicBezTo>
                  <a:cubicBezTo>
                    <a:pt x="460" y="340"/>
                    <a:pt x="477" y="323"/>
                    <a:pt x="477" y="301"/>
                  </a:cubicBezTo>
                  <a:cubicBezTo>
                    <a:pt x="477" y="152"/>
                    <a:pt x="477" y="152"/>
                    <a:pt x="477" y="152"/>
                  </a:cubicBezTo>
                  <a:cubicBezTo>
                    <a:pt x="477" y="131"/>
                    <a:pt x="460" y="113"/>
                    <a:pt x="438" y="113"/>
                  </a:cubicBezTo>
                  <a:close/>
                  <a:moveTo>
                    <a:pt x="449" y="301"/>
                  </a:moveTo>
                  <a:cubicBezTo>
                    <a:pt x="449" y="307"/>
                    <a:pt x="444" y="312"/>
                    <a:pt x="438" y="312"/>
                  </a:cubicBezTo>
                  <a:cubicBezTo>
                    <a:pt x="189" y="312"/>
                    <a:pt x="189" y="312"/>
                    <a:pt x="189" y="312"/>
                  </a:cubicBezTo>
                  <a:cubicBezTo>
                    <a:pt x="186" y="312"/>
                    <a:pt x="182" y="310"/>
                    <a:pt x="180" y="307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54" y="266"/>
                    <a:pt x="133" y="255"/>
                    <a:pt x="110" y="255"/>
                  </a:cubicBezTo>
                  <a:cubicBezTo>
                    <a:pt x="39" y="255"/>
                    <a:pt x="39" y="255"/>
                    <a:pt x="39" y="255"/>
                  </a:cubicBezTo>
                  <a:cubicBezTo>
                    <a:pt x="33" y="255"/>
                    <a:pt x="28" y="250"/>
                    <a:pt x="28" y="244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28" y="89"/>
                    <a:pt x="33" y="85"/>
                    <a:pt x="39" y="85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70" y="85"/>
                    <a:pt x="91" y="73"/>
                    <a:pt x="103" y="54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9" y="30"/>
                    <a:pt x="123" y="28"/>
                    <a:pt x="126" y="28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12" y="28"/>
                    <a:pt x="316" y="30"/>
                    <a:pt x="318" y="33"/>
                  </a:cubicBezTo>
                  <a:cubicBezTo>
                    <a:pt x="368" y="111"/>
                    <a:pt x="368" y="111"/>
                    <a:pt x="368" y="111"/>
                  </a:cubicBezTo>
                  <a:cubicBezTo>
                    <a:pt x="381" y="130"/>
                    <a:pt x="402" y="141"/>
                    <a:pt x="425" y="141"/>
                  </a:cubicBezTo>
                  <a:cubicBezTo>
                    <a:pt x="438" y="141"/>
                    <a:pt x="438" y="141"/>
                    <a:pt x="438" y="141"/>
                  </a:cubicBezTo>
                  <a:cubicBezTo>
                    <a:pt x="444" y="141"/>
                    <a:pt x="449" y="146"/>
                    <a:pt x="449" y="152"/>
                  </a:cubicBezTo>
                  <a:lnTo>
                    <a:pt x="449" y="30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ExtraShape">
              <a:extLst>
                <a:ext uri="{FF2B5EF4-FFF2-40B4-BE49-F238E27FC236}">
                  <a16:creationId xmlns="" xmlns:a16="http://schemas.microsoft.com/office/drawing/2014/main" id="{BE8D3A8C-ECAB-464A-9F2C-F90BFC02D8A7}"/>
                </a:ext>
              </a:extLst>
            </p:cNvPr>
            <p:cNvSpPr/>
            <p:nvPr/>
          </p:nvSpPr>
          <p:spPr bwMode="auto">
            <a:xfrm>
              <a:off x="7191826" y="2217890"/>
              <a:ext cx="187092" cy="8312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ExtraShape">
              <a:extLst>
                <a:ext uri="{FF2B5EF4-FFF2-40B4-BE49-F238E27FC236}">
                  <a16:creationId xmlns="" xmlns:a16="http://schemas.microsoft.com/office/drawing/2014/main" id="{D1C9316F-1016-4045-A984-66F9A1B70F7E}"/>
                </a:ext>
              </a:extLst>
            </p:cNvPr>
            <p:cNvSpPr/>
            <p:nvPr/>
          </p:nvSpPr>
          <p:spPr bwMode="auto">
            <a:xfrm>
              <a:off x="5676380" y="1194230"/>
              <a:ext cx="176401" cy="28063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ExtraShape">
              <a:extLst>
                <a:ext uri="{FF2B5EF4-FFF2-40B4-BE49-F238E27FC236}">
                  <a16:creationId xmlns="" xmlns:a16="http://schemas.microsoft.com/office/drawing/2014/main" id="{D59A5D53-2D1B-4AE9-8791-716A17C85F44}"/>
                </a:ext>
              </a:extLst>
            </p:cNvPr>
            <p:cNvSpPr/>
            <p:nvPr/>
          </p:nvSpPr>
          <p:spPr bwMode="auto">
            <a:xfrm>
              <a:off x="4377425" y="2255309"/>
              <a:ext cx="221839" cy="17372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ValueBack">
              <a:extLst>
                <a:ext uri="{FF2B5EF4-FFF2-40B4-BE49-F238E27FC236}">
                  <a16:creationId xmlns="" xmlns:a16="http://schemas.microsoft.com/office/drawing/2014/main" id="{D713185D-0F8A-4C51-89E7-BC1FCFF3873D}"/>
                </a:ext>
              </a:extLst>
            </p:cNvPr>
            <p:cNvSpPr/>
            <p:nvPr/>
          </p:nvSpPr>
          <p:spPr bwMode="auto">
            <a:xfrm>
              <a:off x="7378918" y="1998725"/>
              <a:ext cx="502476" cy="1266881"/>
            </a:xfrm>
            <a:custGeom>
              <a:avLst/>
              <a:gdLst>
                <a:gd name="T0" fmla="*/ 59 w 90"/>
                <a:gd name="T1" fmla="*/ 0 h 227"/>
                <a:gd name="T2" fmla="*/ 17 w 90"/>
                <a:gd name="T3" fmla="*/ 0 h 227"/>
                <a:gd name="T4" fmla="*/ 0 w 90"/>
                <a:gd name="T5" fmla="*/ 18 h 227"/>
                <a:gd name="T6" fmla="*/ 0 w 90"/>
                <a:gd name="T7" fmla="*/ 210 h 227"/>
                <a:gd name="T8" fmla="*/ 17 w 90"/>
                <a:gd name="T9" fmla="*/ 227 h 227"/>
                <a:gd name="T10" fmla="*/ 59 w 90"/>
                <a:gd name="T11" fmla="*/ 227 h 227"/>
                <a:gd name="T12" fmla="*/ 70 w 90"/>
                <a:gd name="T13" fmla="*/ 223 h 227"/>
                <a:gd name="T14" fmla="*/ 84 w 90"/>
                <a:gd name="T15" fmla="*/ 212 h 227"/>
                <a:gd name="T16" fmla="*/ 90 w 90"/>
                <a:gd name="T17" fmla="*/ 198 h 227"/>
                <a:gd name="T18" fmla="*/ 90 w 90"/>
                <a:gd name="T19" fmla="*/ 29 h 227"/>
                <a:gd name="T20" fmla="*/ 84 w 90"/>
                <a:gd name="T21" fmla="*/ 16 h 227"/>
                <a:gd name="T22" fmla="*/ 70 w 90"/>
                <a:gd name="T23" fmla="*/ 4 h 227"/>
                <a:gd name="T24" fmla="*/ 59 w 90"/>
                <a:gd name="T25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227">
                  <a:moveTo>
                    <a:pt x="59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0" y="219"/>
                    <a:pt x="8" y="227"/>
                    <a:pt x="17" y="227"/>
                  </a:cubicBezTo>
                  <a:cubicBezTo>
                    <a:pt x="59" y="227"/>
                    <a:pt x="59" y="227"/>
                    <a:pt x="59" y="227"/>
                  </a:cubicBezTo>
                  <a:cubicBezTo>
                    <a:pt x="63" y="227"/>
                    <a:pt x="67" y="226"/>
                    <a:pt x="70" y="223"/>
                  </a:cubicBezTo>
                  <a:cubicBezTo>
                    <a:pt x="84" y="212"/>
                    <a:pt x="84" y="212"/>
                    <a:pt x="84" y="212"/>
                  </a:cubicBezTo>
                  <a:cubicBezTo>
                    <a:pt x="87" y="208"/>
                    <a:pt x="90" y="203"/>
                    <a:pt x="90" y="198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0" y="24"/>
                    <a:pt x="87" y="19"/>
                    <a:pt x="84" y="16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7" y="2"/>
                    <a:pt x="63" y="0"/>
                    <a:pt x="59" y="0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ValueBack">
              <a:extLst>
                <a:ext uri="{FF2B5EF4-FFF2-40B4-BE49-F238E27FC236}">
                  <a16:creationId xmlns="" xmlns:a16="http://schemas.microsoft.com/office/drawing/2014/main" id="{415705ED-52B7-4D97-B101-D3975A36BA15}"/>
                </a:ext>
              </a:extLst>
            </p:cNvPr>
            <p:cNvSpPr/>
            <p:nvPr/>
          </p:nvSpPr>
          <p:spPr bwMode="auto">
            <a:xfrm>
              <a:off x="5168558" y="1122065"/>
              <a:ext cx="1192044" cy="138983"/>
            </a:xfrm>
            <a:custGeom>
              <a:avLst/>
              <a:gdLst>
                <a:gd name="T0" fmla="*/ 205 w 214"/>
                <a:gd name="T1" fmla="*/ 0 h 25"/>
                <a:gd name="T2" fmla="*/ 8 w 214"/>
                <a:gd name="T3" fmla="*/ 0 h 25"/>
                <a:gd name="T4" fmla="*/ 0 w 214"/>
                <a:gd name="T5" fmla="*/ 11 h 25"/>
                <a:gd name="T6" fmla="*/ 0 w 214"/>
                <a:gd name="T7" fmla="*/ 15 h 25"/>
                <a:gd name="T8" fmla="*/ 8 w 214"/>
                <a:gd name="T9" fmla="*/ 25 h 25"/>
                <a:gd name="T10" fmla="*/ 205 w 214"/>
                <a:gd name="T11" fmla="*/ 25 h 25"/>
                <a:gd name="T12" fmla="*/ 214 w 214"/>
                <a:gd name="T13" fmla="*/ 15 h 25"/>
                <a:gd name="T14" fmla="*/ 214 w 214"/>
                <a:gd name="T15" fmla="*/ 11 h 25"/>
                <a:gd name="T16" fmla="*/ 205 w 214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25">
                  <a:moveTo>
                    <a:pt x="20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4" y="25"/>
                    <a:pt x="8" y="25"/>
                  </a:cubicBezTo>
                  <a:cubicBezTo>
                    <a:pt x="205" y="25"/>
                    <a:pt x="205" y="25"/>
                    <a:pt x="205" y="25"/>
                  </a:cubicBezTo>
                  <a:cubicBezTo>
                    <a:pt x="210" y="25"/>
                    <a:pt x="214" y="21"/>
                    <a:pt x="214" y="15"/>
                  </a:cubicBezTo>
                  <a:cubicBezTo>
                    <a:pt x="214" y="11"/>
                    <a:pt x="214" y="11"/>
                    <a:pt x="214" y="11"/>
                  </a:cubicBezTo>
                  <a:cubicBezTo>
                    <a:pt x="214" y="5"/>
                    <a:pt x="210" y="0"/>
                    <a:pt x="205" y="0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12" name="ValueBack">
              <a:extLst>
                <a:ext uri="{FF2B5EF4-FFF2-40B4-BE49-F238E27FC236}">
                  <a16:creationId xmlns="" xmlns:a16="http://schemas.microsoft.com/office/drawing/2014/main" id="{90A5DB05-C27C-4204-83AE-A50C84A68DAF}"/>
                </a:ext>
              </a:extLst>
            </p:cNvPr>
            <p:cNvSpPr/>
            <p:nvPr/>
          </p:nvSpPr>
          <p:spPr bwMode="auto">
            <a:xfrm>
              <a:off x="4310606" y="1747487"/>
              <a:ext cx="138983" cy="1189372"/>
            </a:xfrm>
            <a:custGeom>
              <a:avLst/>
              <a:gdLst>
                <a:gd name="T0" fmla="*/ 0 w 25"/>
                <a:gd name="T1" fmla="*/ 8 h 213"/>
                <a:gd name="T2" fmla="*/ 0 w 25"/>
                <a:gd name="T3" fmla="*/ 205 h 213"/>
                <a:gd name="T4" fmla="*/ 10 w 25"/>
                <a:gd name="T5" fmla="*/ 213 h 213"/>
                <a:gd name="T6" fmla="*/ 14 w 25"/>
                <a:gd name="T7" fmla="*/ 213 h 213"/>
                <a:gd name="T8" fmla="*/ 25 w 25"/>
                <a:gd name="T9" fmla="*/ 205 h 213"/>
                <a:gd name="T10" fmla="*/ 25 w 25"/>
                <a:gd name="T11" fmla="*/ 8 h 213"/>
                <a:gd name="T12" fmla="*/ 14 w 25"/>
                <a:gd name="T13" fmla="*/ 0 h 213"/>
                <a:gd name="T14" fmla="*/ 10 w 25"/>
                <a:gd name="T15" fmla="*/ 0 h 213"/>
                <a:gd name="T16" fmla="*/ 0 w 25"/>
                <a:gd name="T17" fmla="*/ 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3">
                  <a:moveTo>
                    <a:pt x="0" y="8"/>
                  </a:moveTo>
                  <a:cubicBezTo>
                    <a:pt x="0" y="205"/>
                    <a:pt x="0" y="205"/>
                    <a:pt x="0" y="205"/>
                  </a:cubicBezTo>
                  <a:cubicBezTo>
                    <a:pt x="0" y="210"/>
                    <a:pt x="4" y="213"/>
                    <a:pt x="10" y="213"/>
                  </a:cubicBezTo>
                  <a:cubicBezTo>
                    <a:pt x="14" y="213"/>
                    <a:pt x="14" y="213"/>
                    <a:pt x="14" y="213"/>
                  </a:cubicBezTo>
                  <a:cubicBezTo>
                    <a:pt x="20" y="213"/>
                    <a:pt x="25" y="210"/>
                    <a:pt x="25" y="20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3"/>
                    <a:pt x="20" y="0"/>
                    <a:pt x="1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3"/>
                    <a:pt x="0" y="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ValueText1">
              <a:extLst>
                <a:ext uri="{FF2B5EF4-FFF2-40B4-BE49-F238E27FC236}">
                  <a16:creationId xmlns="" xmlns:a16="http://schemas.microsoft.com/office/drawing/2014/main" id="{C53E63C9-0180-4215-9AA4-D2BC83A9DCD1}"/>
                </a:ext>
              </a:extLst>
            </p:cNvPr>
            <p:cNvSpPr txBox="1"/>
            <p:nvPr/>
          </p:nvSpPr>
          <p:spPr>
            <a:xfrm>
              <a:off x="6198505" y="2309636"/>
              <a:ext cx="732144" cy="549106"/>
            </a:xfrm>
            <a:prstGeom prst="rect">
              <a:avLst/>
            </a:prstGeom>
            <a:noFill/>
          </p:spPr>
          <p:txBody>
            <a:bodyPr wrap="none" anchor="ctr" anchorCtr="0">
              <a:prstTxWarp prst="textPlain">
                <a:avLst/>
              </a:prstTxWarp>
              <a:normAutofit fontScale="47500" lnSpcReduction="20000"/>
            </a:bodyPr>
            <a:lstStyle/>
            <a:p>
              <a:pPr algn="ctr"/>
              <a:r>
                <a:rPr lang="en-US" sz="6000">
                  <a:solidFill>
                    <a:srgbClr val="ED7D31"/>
                  </a:solidFill>
                  <a:latin typeface="Impact" panose="020B0806030902050204" pitchFamily="34" charset="0"/>
                </a:rPr>
                <a:t>79%</a:t>
              </a:r>
              <a:endParaRPr lang="en-US" sz="6000" dirty="0">
                <a:solidFill>
                  <a:srgbClr val="ED7D3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IconShape">
              <a:extLst>
                <a:ext uri="{FF2B5EF4-FFF2-40B4-BE49-F238E27FC236}">
                  <a16:creationId xmlns="" xmlns:a16="http://schemas.microsoft.com/office/drawing/2014/main" id="{F77B5291-F282-4F69-9435-368B3BF54715}"/>
                </a:ext>
              </a:extLst>
            </p:cNvPr>
            <p:cNvSpPr/>
            <p:nvPr/>
          </p:nvSpPr>
          <p:spPr bwMode="auto">
            <a:xfrm>
              <a:off x="4310606" y="3427519"/>
              <a:ext cx="609685" cy="608800"/>
            </a:xfrm>
            <a:custGeom>
              <a:avLst/>
              <a:gdLst>
                <a:gd name="connsiteX0" fmla="*/ 304343 w 608798"/>
                <a:gd name="connsiteY0" fmla="*/ 207315 h 607915"/>
                <a:gd name="connsiteX1" fmla="*/ 392740 w 608798"/>
                <a:gd name="connsiteY1" fmla="*/ 264675 h 607915"/>
                <a:gd name="connsiteX2" fmla="*/ 343754 w 608798"/>
                <a:gd name="connsiteY2" fmla="*/ 392140 h 607915"/>
                <a:gd name="connsiteX3" fmla="*/ 304481 w 608798"/>
                <a:gd name="connsiteY3" fmla="*/ 400453 h 607915"/>
                <a:gd name="connsiteX4" fmla="*/ 216084 w 608798"/>
                <a:gd name="connsiteY4" fmla="*/ 343232 h 607915"/>
                <a:gd name="connsiteX5" fmla="*/ 265070 w 608798"/>
                <a:gd name="connsiteY5" fmla="*/ 215767 h 607915"/>
                <a:gd name="connsiteX6" fmla="*/ 304343 w 608798"/>
                <a:gd name="connsiteY6" fmla="*/ 207315 h 607915"/>
                <a:gd name="connsiteX7" fmla="*/ 304343 w 608798"/>
                <a:gd name="connsiteY7" fmla="*/ 173192 h 607915"/>
                <a:gd name="connsiteX8" fmla="*/ 251191 w 608798"/>
                <a:gd name="connsiteY8" fmla="*/ 184555 h 607915"/>
                <a:gd name="connsiteX9" fmla="*/ 184856 w 608798"/>
                <a:gd name="connsiteY9" fmla="*/ 357087 h 607915"/>
                <a:gd name="connsiteX10" fmla="*/ 304481 w 608798"/>
                <a:gd name="connsiteY10" fmla="*/ 434553 h 607915"/>
                <a:gd name="connsiteX11" fmla="*/ 357633 w 608798"/>
                <a:gd name="connsiteY11" fmla="*/ 423328 h 607915"/>
                <a:gd name="connsiteX12" fmla="*/ 423968 w 608798"/>
                <a:gd name="connsiteY12" fmla="*/ 250796 h 607915"/>
                <a:gd name="connsiteX13" fmla="*/ 304343 w 608798"/>
                <a:gd name="connsiteY13" fmla="*/ 173192 h 607915"/>
                <a:gd name="connsiteX14" fmla="*/ 346115 w 608798"/>
                <a:gd name="connsiteY14" fmla="*/ 2878 h 607915"/>
                <a:gd name="connsiteX15" fmla="*/ 357633 w 608798"/>
                <a:gd name="connsiteY15" fmla="*/ 9945 h 607915"/>
                <a:gd name="connsiteX16" fmla="*/ 360409 w 608798"/>
                <a:gd name="connsiteY16" fmla="*/ 23249 h 607915"/>
                <a:gd name="connsiteX17" fmla="*/ 363739 w 608798"/>
                <a:gd name="connsiteY17" fmla="*/ 54984 h 607915"/>
                <a:gd name="connsiteX18" fmla="*/ 411340 w 608798"/>
                <a:gd name="connsiteY18" fmla="*/ 85748 h 607915"/>
                <a:gd name="connsiteX19" fmla="*/ 432295 w 608798"/>
                <a:gd name="connsiteY19" fmla="*/ 81314 h 607915"/>
                <a:gd name="connsiteX20" fmla="*/ 455610 w 608798"/>
                <a:gd name="connsiteY20" fmla="*/ 60804 h 607915"/>
                <a:gd name="connsiteX21" fmla="*/ 466712 w 608798"/>
                <a:gd name="connsiteY21" fmla="*/ 52905 h 607915"/>
                <a:gd name="connsiteX22" fmla="*/ 480034 w 608798"/>
                <a:gd name="connsiteY22" fmla="*/ 55676 h 607915"/>
                <a:gd name="connsiteX23" fmla="*/ 546786 w 608798"/>
                <a:gd name="connsiteY23" fmla="*/ 120116 h 607915"/>
                <a:gd name="connsiteX24" fmla="*/ 549978 w 608798"/>
                <a:gd name="connsiteY24" fmla="*/ 133281 h 607915"/>
                <a:gd name="connsiteX25" fmla="*/ 542484 w 608798"/>
                <a:gd name="connsiteY25" fmla="*/ 144644 h 607915"/>
                <a:gd name="connsiteX26" fmla="*/ 522222 w 608798"/>
                <a:gd name="connsiteY26" fmla="*/ 169450 h 607915"/>
                <a:gd name="connsiteX27" fmla="*/ 552060 w 608798"/>
                <a:gd name="connsiteY27" fmla="*/ 236523 h 607915"/>
                <a:gd name="connsiteX28" fmla="*/ 583284 w 608798"/>
                <a:gd name="connsiteY28" fmla="*/ 238324 h 607915"/>
                <a:gd name="connsiteX29" fmla="*/ 596746 w 608798"/>
                <a:gd name="connsiteY29" fmla="*/ 240542 h 607915"/>
                <a:gd name="connsiteX30" fmla="*/ 604378 w 608798"/>
                <a:gd name="connsiteY30" fmla="*/ 251905 h 607915"/>
                <a:gd name="connsiteX31" fmla="*/ 606044 w 608798"/>
                <a:gd name="connsiteY31" fmla="*/ 344753 h 607915"/>
                <a:gd name="connsiteX32" fmla="*/ 598827 w 608798"/>
                <a:gd name="connsiteY32" fmla="*/ 356394 h 607915"/>
                <a:gd name="connsiteX33" fmla="*/ 585366 w 608798"/>
                <a:gd name="connsiteY33" fmla="*/ 359027 h 607915"/>
                <a:gd name="connsiteX34" fmla="*/ 553170 w 608798"/>
                <a:gd name="connsiteY34" fmla="*/ 362214 h 607915"/>
                <a:gd name="connsiteX35" fmla="*/ 526802 w 608798"/>
                <a:gd name="connsiteY35" fmla="*/ 430811 h 607915"/>
                <a:gd name="connsiteX36" fmla="*/ 548035 w 608798"/>
                <a:gd name="connsiteY36" fmla="*/ 454369 h 607915"/>
                <a:gd name="connsiteX37" fmla="*/ 556084 w 608798"/>
                <a:gd name="connsiteY37" fmla="*/ 465456 h 607915"/>
                <a:gd name="connsiteX38" fmla="*/ 553309 w 608798"/>
                <a:gd name="connsiteY38" fmla="*/ 478898 h 607915"/>
                <a:gd name="connsiteX39" fmla="*/ 488500 w 608798"/>
                <a:gd name="connsiteY39" fmla="*/ 545970 h 607915"/>
                <a:gd name="connsiteX40" fmla="*/ 475038 w 608798"/>
                <a:gd name="connsiteY40" fmla="*/ 549158 h 607915"/>
                <a:gd name="connsiteX41" fmla="*/ 463659 w 608798"/>
                <a:gd name="connsiteY41" fmla="*/ 541397 h 607915"/>
                <a:gd name="connsiteX42" fmla="*/ 438540 w 608798"/>
                <a:gd name="connsiteY42" fmla="*/ 520472 h 607915"/>
                <a:gd name="connsiteX43" fmla="*/ 419944 w 608798"/>
                <a:gd name="connsiteY43" fmla="*/ 516869 h 607915"/>
                <a:gd name="connsiteX44" fmla="*/ 371372 w 608798"/>
                <a:gd name="connsiteY44" fmla="*/ 550266 h 607915"/>
                <a:gd name="connsiteX45" fmla="*/ 369845 w 608798"/>
                <a:gd name="connsiteY45" fmla="*/ 582278 h 607915"/>
                <a:gd name="connsiteX46" fmla="*/ 367764 w 608798"/>
                <a:gd name="connsiteY46" fmla="*/ 595859 h 607915"/>
                <a:gd name="connsiteX47" fmla="*/ 356245 w 608798"/>
                <a:gd name="connsiteY47" fmla="*/ 603481 h 607915"/>
                <a:gd name="connsiteX48" fmla="*/ 304620 w 608798"/>
                <a:gd name="connsiteY48" fmla="*/ 607915 h 607915"/>
                <a:gd name="connsiteX49" fmla="*/ 262710 w 608798"/>
                <a:gd name="connsiteY49" fmla="*/ 605005 h 607915"/>
                <a:gd name="connsiteX50" fmla="*/ 251052 w 608798"/>
                <a:gd name="connsiteY50" fmla="*/ 597799 h 607915"/>
                <a:gd name="connsiteX51" fmla="*/ 248416 w 608798"/>
                <a:gd name="connsiteY51" fmla="*/ 584218 h 607915"/>
                <a:gd name="connsiteX52" fmla="*/ 245362 w 608798"/>
                <a:gd name="connsiteY52" fmla="*/ 551375 h 607915"/>
                <a:gd name="connsiteX53" fmla="*/ 197901 w 608798"/>
                <a:gd name="connsiteY53" fmla="*/ 520472 h 607915"/>
                <a:gd name="connsiteX54" fmla="*/ 176807 w 608798"/>
                <a:gd name="connsiteY54" fmla="*/ 525045 h 607915"/>
                <a:gd name="connsiteX55" fmla="*/ 152937 w 608798"/>
                <a:gd name="connsiteY55" fmla="*/ 546386 h 607915"/>
                <a:gd name="connsiteX56" fmla="*/ 141835 w 608798"/>
                <a:gd name="connsiteY56" fmla="*/ 554562 h 607915"/>
                <a:gd name="connsiteX57" fmla="*/ 128373 w 608798"/>
                <a:gd name="connsiteY57" fmla="*/ 551791 h 607915"/>
                <a:gd name="connsiteX58" fmla="*/ 61205 w 608798"/>
                <a:gd name="connsiteY58" fmla="*/ 486797 h 607915"/>
                <a:gd name="connsiteX59" fmla="*/ 58152 w 608798"/>
                <a:gd name="connsiteY59" fmla="*/ 473355 h 607915"/>
                <a:gd name="connsiteX60" fmla="*/ 65924 w 608798"/>
                <a:gd name="connsiteY60" fmla="*/ 461991 h 607915"/>
                <a:gd name="connsiteX61" fmla="*/ 87018 w 608798"/>
                <a:gd name="connsiteY61" fmla="*/ 436908 h 607915"/>
                <a:gd name="connsiteX62" fmla="*/ 85908 w 608798"/>
                <a:gd name="connsiteY62" fmla="*/ 397136 h 607915"/>
                <a:gd name="connsiteX63" fmla="*/ 57181 w 608798"/>
                <a:gd name="connsiteY63" fmla="*/ 369836 h 607915"/>
                <a:gd name="connsiteX64" fmla="*/ 25401 w 608798"/>
                <a:gd name="connsiteY64" fmla="*/ 368173 h 607915"/>
                <a:gd name="connsiteX65" fmla="*/ 11801 w 608798"/>
                <a:gd name="connsiteY65" fmla="*/ 365956 h 607915"/>
                <a:gd name="connsiteX66" fmla="*/ 4168 w 608798"/>
                <a:gd name="connsiteY66" fmla="*/ 354454 h 607915"/>
                <a:gd name="connsiteX67" fmla="*/ 3058 w 608798"/>
                <a:gd name="connsiteY67" fmla="*/ 261467 h 607915"/>
                <a:gd name="connsiteX68" fmla="*/ 10274 w 608798"/>
                <a:gd name="connsiteY68" fmla="*/ 249826 h 607915"/>
                <a:gd name="connsiteX69" fmla="*/ 23736 w 608798"/>
                <a:gd name="connsiteY69" fmla="*/ 247193 h 607915"/>
                <a:gd name="connsiteX70" fmla="*/ 56071 w 608798"/>
                <a:gd name="connsiteY70" fmla="*/ 244145 h 607915"/>
                <a:gd name="connsiteX71" fmla="*/ 83410 w 608798"/>
                <a:gd name="connsiteY71" fmla="*/ 215320 h 607915"/>
                <a:gd name="connsiteX72" fmla="*/ 82438 w 608798"/>
                <a:gd name="connsiteY72" fmla="*/ 175547 h 607915"/>
                <a:gd name="connsiteX73" fmla="*/ 61622 w 608798"/>
                <a:gd name="connsiteY73" fmla="*/ 152266 h 607915"/>
                <a:gd name="connsiteX74" fmla="*/ 53711 w 608798"/>
                <a:gd name="connsiteY74" fmla="*/ 141041 h 607915"/>
                <a:gd name="connsiteX75" fmla="*/ 56487 w 608798"/>
                <a:gd name="connsiteY75" fmla="*/ 127738 h 607915"/>
                <a:gd name="connsiteX76" fmla="*/ 121296 w 608798"/>
                <a:gd name="connsiteY76" fmla="*/ 61220 h 607915"/>
                <a:gd name="connsiteX77" fmla="*/ 134480 w 608798"/>
                <a:gd name="connsiteY77" fmla="*/ 58032 h 607915"/>
                <a:gd name="connsiteX78" fmla="*/ 145859 w 608798"/>
                <a:gd name="connsiteY78" fmla="*/ 65654 h 607915"/>
                <a:gd name="connsiteX79" fmla="*/ 170700 w 608798"/>
                <a:gd name="connsiteY79" fmla="*/ 85887 h 607915"/>
                <a:gd name="connsiteX80" fmla="*/ 189296 w 608798"/>
                <a:gd name="connsiteY80" fmla="*/ 89351 h 607915"/>
                <a:gd name="connsiteX81" fmla="*/ 237869 w 608798"/>
                <a:gd name="connsiteY81" fmla="*/ 56092 h 607915"/>
                <a:gd name="connsiteX82" fmla="*/ 239673 w 608798"/>
                <a:gd name="connsiteY82" fmla="*/ 25050 h 607915"/>
                <a:gd name="connsiteX83" fmla="*/ 242032 w 608798"/>
                <a:gd name="connsiteY83" fmla="*/ 11747 h 607915"/>
                <a:gd name="connsiteX84" fmla="*/ 253412 w 608798"/>
                <a:gd name="connsiteY84" fmla="*/ 4263 h 607915"/>
                <a:gd name="connsiteX85" fmla="*/ 346115 w 608798"/>
                <a:gd name="connsiteY85" fmla="*/ 2878 h 60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8798" h="607915">
                  <a:moveTo>
                    <a:pt x="304343" y="207315"/>
                  </a:moveTo>
                  <a:cubicBezTo>
                    <a:pt x="342505" y="207315"/>
                    <a:pt x="377336" y="229899"/>
                    <a:pt x="392740" y="264675"/>
                  </a:cubicBezTo>
                  <a:cubicBezTo>
                    <a:pt x="414388" y="313306"/>
                    <a:pt x="392462" y="370527"/>
                    <a:pt x="343754" y="392140"/>
                  </a:cubicBezTo>
                  <a:cubicBezTo>
                    <a:pt x="331264" y="397682"/>
                    <a:pt x="318081" y="400453"/>
                    <a:pt x="304481" y="400453"/>
                  </a:cubicBezTo>
                  <a:cubicBezTo>
                    <a:pt x="266319" y="400453"/>
                    <a:pt x="231627" y="378008"/>
                    <a:pt x="216084" y="343232"/>
                  </a:cubicBezTo>
                  <a:cubicBezTo>
                    <a:pt x="194436" y="294601"/>
                    <a:pt x="216362" y="237380"/>
                    <a:pt x="265070" y="215767"/>
                  </a:cubicBezTo>
                  <a:cubicBezTo>
                    <a:pt x="277560" y="210225"/>
                    <a:pt x="290882" y="207315"/>
                    <a:pt x="304343" y="207315"/>
                  </a:cubicBezTo>
                  <a:close/>
                  <a:moveTo>
                    <a:pt x="304343" y="173192"/>
                  </a:moveTo>
                  <a:cubicBezTo>
                    <a:pt x="286024" y="173192"/>
                    <a:pt x="268122" y="177072"/>
                    <a:pt x="251191" y="184555"/>
                  </a:cubicBezTo>
                  <a:cubicBezTo>
                    <a:pt x="185272" y="213796"/>
                    <a:pt x="155574" y="291262"/>
                    <a:pt x="184856" y="357087"/>
                  </a:cubicBezTo>
                  <a:cubicBezTo>
                    <a:pt x="205811" y="404204"/>
                    <a:pt x="252856" y="434553"/>
                    <a:pt x="304481" y="434553"/>
                  </a:cubicBezTo>
                  <a:cubicBezTo>
                    <a:pt x="322800" y="434553"/>
                    <a:pt x="340702" y="430811"/>
                    <a:pt x="357633" y="423328"/>
                  </a:cubicBezTo>
                  <a:cubicBezTo>
                    <a:pt x="423552" y="394087"/>
                    <a:pt x="453250" y="316622"/>
                    <a:pt x="423968" y="250796"/>
                  </a:cubicBezTo>
                  <a:cubicBezTo>
                    <a:pt x="403013" y="203679"/>
                    <a:pt x="355968" y="173192"/>
                    <a:pt x="304343" y="173192"/>
                  </a:cubicBezTo>
                  <a:close/>
                  <a:moveTo>
                    <a:pt x="346115" y="2878"/>
                  </a:moveTo>
                  <a:cubicBezTo>
                    <a:pt x="350694" y="3571"/>
                    <a:pt x="354996" y="6065"/>
                    <a:pt x="357633" y="9945"/>
                  </a:cubicBezTo>
                  <a:cubicBezTo>
                    <a:pt x="360409" y="13825"/>
                    <a:pt x="361380" y="18676"/>
                    <a:pt x="360409" y="23249"/>
                  </a:cubicBezTo>
                  <a:cubicBezTo>
                    <a:pt x="358188" y="34058"/>
                    <a:pt x="359298" y="45006"/>
                    <a:pt x="363739" y="54984"/>
                  </a:cubicBezTo>
                  <a:cubicBezTo>
                    <a:pt x="372066" y="73692"/>
                    <a:pt x="390662" y="85748"/>
                    <a:pt x="411340" y="85748"/>
                  </a:cubicBezTo>
                  <a:cubicBezTo>
                    <a:pt x="418556" y="85748"/>
                    <a:pt x="425634" y="84224"/>
                    <a:pt x="432295" y="81314"/>
                  </a:cubicBezTo>
                  <a:cubicBezTo>
                    <a:pt x="442148" y="77018"/>
                    <a:pt x="450058" y="69950"/>
                    <a:pt x="455610" y="60804"/>
                  </a:cubicBezTo>
                  <a:cubicBezTo>
                    <a:pt x="458108" y="56785"/>
                    <a:pt x="462132" y="53875"/>
                    <a:pt x="466712" y="52905"/>
                  </a:cubicBezTo>
                  <a:cubicBezTo>
                    <a:pt x="471430" y="52073"/>
                    <a:pt x="476149" y="53043"/>
                    <a:pt x="480034" y="55676"/>
                  </a:cubicBezTo>
                  <a:cubicBezTo>
                    <a:pt x="505430" y="73692"/>
                    <a:pt x="527912" y="95310"/>
                    <a:pt x="546786" y="120116"/>
                  </a:cubicBezTo>
                  <a:cubicBezTo>
                    <a:pt x="549562" y="123857"/>
                    <a:pt x="550811" y="128708"/>
                    <a:pt x="549978" y="133281"/>
                  </a:cubicBezTo>
                  <a:cubicBezTo>
                    <a:pt x="549145" y="137992"/>
                    <a:pt x="546370" y="142150"/>
                    <a:pt x="542484" y="144644"/>
                  </a:cubicBezTo>
                  <a:cubicBezTo>
                    <a:pt x="533047" y="150742"/>
                    <a:pt x="526108" y="159334"/>
                    <a:pt x="522222" y="169450"/>
                  </a:cubicBezTo>
                  <a:cubicBezTo>
                    <a:pt x="511953" y="196196"/>
                    <a:pt x="525276" y="226268"/>
                    <a:pt x="552060" y="236523"/>
                  </a:cubicBezTo>
                  <a:cubicBezTo>
                    <a:pt x="561913" y="240264"/>
                    <a:pt x="572876" y="240957"/>
                    <a:pt x="583284" y="238324"/>
                  </a:cubicBezTo>
                  <a:cubicBezTo>
                    <a:pt x="588003" y="237077"/>
                    <a:pt x="592860" y="237909"/>
                    <a:pt x="596746" y="240542"/>
                  </a:cubicBezTo>
                  <a:cubicBezTo>
                    <a:pt x="600770" y="243036"/>
                    <a:pt x="603546" y="247193"/>
                    <a:pt x="604378" y="251905"/>
                  </a:cubicBezTo>
                  <a:cubicBezTo>
                    <a:pt x="609652" y="282531"/>
                    <a:pt x="610207" y="313711"/>
                    <a:pt x="606044" y="344753"/>
                  </a:cubicBezTo>
                  <a:cubicBezTo>
                    <a:pt x="605350" y="349465"/>
                    <a:pt x="602852" y="353761"/>
                    <a:pt x="598827" y="356394"/>
                  </a:cubicBezTo>
                  <a:cubicBezTo>
                    <a:pt x="594942" y="359165"/>
                    <a:pt x="590084" y="360136"/>
                    <a:pt x="585366" y="359027"/>
                  </a:cubicBezTo>
                  <a:cubicBezTo>
                    <a:pt x="574541" y="356671"/>
                    <a:pt x="563300" y="357780"/>
                    <a:pt x="553170" y="362214"/>
                  </a:cubicBezTo>
                  <a:cubicBezTo>
                    <a:pt x="526941" y="373855"/>
                    <a:pt x="515145" y="404619"/>
                    <a:pt x="526802" y="430811"/>
                  </a:cubicBezTo>
                  <a:cubicBezTo>
                    <a:pt x="531104" y="440650"/>
                    <a:pt x="538459" y="448826"/>
                    <a:pt x="548035" y="454369"/>
                  </a:cubicBezTo>
                  <a:cubicBezTo>
                    <a:pt x="552060" y="456725"/>
                    <a:pt x="554974" y="460883"/>
                    <a:pt x="556084" y="465456"/>
                  </a:cubicBezTo>
                  <a:cubicBezTo>
                    <a:pt x="557056" y="470167"/>
                    <a:pt x="556084" y="475018"/>
                    <a:pt x="553309" y="478898"/>
                  </a:cubicBezTo>
                  <a:cubicBezTo>
                    <a:pt x="535406" y="504397"/>
                    <a:pt x="513480" y="526985"/>
                    <a:pt x="488500" y="545970"/>
                  </a:cubicBezTo>
                  <a:cubicBezTo>
                    <a:pt x="484614" y="548880"/>
                    <a:pt x="479757" y="549989"/>
                    <a:pt x="475038" y="549158"/>
                  </a:cubicBezTo>
                  <a:cubicBezTo>
                    <a:pt x="470320" y="548326"/>
                    <a:pt x="466295" y="545555"/>
                    <a:pt x="463659" y="541397"/>
                  </a:cubicBezTo>
                  <a:cubicBezTo>
                    <a:pt x="457552" y="531697"/>
                    <a:pt x="448809" y="524352"/>
                    <a:pt x="438540" y="520472"/>
                  </a:cubicBezTo>
                  <a:cubicBezTo>
                    <a:pt x="432434" y="518116"/>
                    <a:pt x="426189" y="516869"/>
                    <a:pt x="419944" y="516869"/>
                  </a:cubicBezTo>
                  <a:cubicBezTo>
                    <a:pt x="398433" y="516869"/>
                    <a:pt x="379005" y="530311"/>
                    <a:pt x="371372" y="550266"/>
                  </a:cubicBezTo>
                  <a:cubicBezTo>
                    <a:pt x="367347" y="560383"/>
                    <a:pt x="366931" y="571469"/>
                    <a:pt x="369845" y="582278"/>
                  </a:cubicBezTo>
                  <a:cubicBezTo>
                    <a:pt x="371094" y="586851"/>
                    <a:pt x="370262" y="591840"/>
                    <a:pt x="367764" y="595859"/>
                  </a:cubicBezTo>
                  <a:cubicBezTo>
                    <a:pt x="365127" y="599878"/>
                    <a:pt x="360964" y="602649"/>
                    <a:pt x="356245" y="603481"/>
                  </a:cubicBezTo>
                  <a:cubicBezTo>
                    <a:pt x="339314" y="606391"/>
                    <a:pt x="321967" y="607915"/>
                    <a:pt x="304620" y="607915"/>
                  </a:cubicBezTo>
                  <a:cubicBezTo>
                    <a:pt x="290743" y="607915"/>
                    <a:pt x="276587" y="606945"/>
                    <a:pt x="262710" y="605005"/>
                  </a:cubicBezTo>
                  <a:cubicBezTo>
                    <a:pt x="257991" y="604312"/>
                    <a:pt x="253689" y="601679"/>
                    <a:pt x="251052" y="597799"/>
                  </a:cubicBezTo>
                  <a:cubicBezTo>
                    <a:pt x="248277" y="593780"/>
                    <a:pt x="247305" y="588930"/>
                    <a:pt x="248416" y="584218"/>
                  </a:cubicBezTo>
                  <a:cubicBezTo>
                    <a:pt x="251052" y="572993"/>
                    <a:pt x="250081" y="561630"/>
                    <a:pt x="245362" y="551375"/>
                  </a:cubicBezTo>
                  <a:cubicBezTo>
                    <a:pt x="237036" y="532528"/>
                    <a:pt x="218440" y="520472"/>
                    <a:pt x="197901" y="520472"/>
                  </a:cubicBezTo>
                  <a:cubicBezTo>
                    <a:pt x="190545" y="520472"/>
                    <a:pt x="183468" y="521996"/>
                    <a:pt x="176807" y="525045"/>
                  </a:cubicBezTo>
                  <a:cubicBezTo>
                    <a:pt x="166676" y="529479"/>
                    <a:pt x="158488" y="536824"/>
                    <a:pt x="152937" y="546386"/>
                  </a:cubicBezTo>
                  <a:cubicBezTo>
                    <a:pt x="150578" y="550543"/>
                    <a:pt x="146553" y="553592"/>
                    <a:pt x="141835" y="554562"/>
                  </a:cubicBezTo>
                  <a:cubicBezTo>
                    <a:pt x="137116" y="555671"/>
                    <a:pt x="132259" y="554562"/>
                    <a:pt x="128373" y="551791"/>
                  </a:cubicBezTo>
                  <a:cubicBezTo>
                    <a:pt x="102700" y="533775"/>
                    <a:pt x="80218" y="511880"/>
                    <a:pt x="61205" y="486797"/>
                  </a:cubicBezTo>
                  <a:cubicBezTo>
                    <a:pt x="58430" y="482917"/>
                    <a:pt x="57320" y="478066"/>
                    <a:pt x="58152" y="473355"/>
                  </a:cubicBezTo>
                  <a:cubicBezTo>
                    <a:pt x="58985" y="468643"/>
                    <a:pt x="61760" y="464624"/>
                    <a:pt x="65924" y="461991"/>
                  </a:cubicBezTo>
                  <a:cubicBezTo>
                    <a:pt x="75638" y="455894"/>
                    <a:pt x="82993" y="447163"/>
                    <a:pt x="87018" y="436908"/>
                  </a:cubicBezTo>
                  <a:cubicBezTo>
                    <a:pt x="92014" y="423882"/>
                    <a:pt x="91597" y="409747"/>
                    <a:pt x="85908" y="397136"/>
                  </a:cubicBezTo>
                  <a:cubicBezTo>
                    <a:pt x="80357" y="384525"/>
                    <a:pt x="70087" y="374825"/>
                    <a:pt x="57181" y="369836"/>
                  </a:cubicBezTo>
                  <a:cubicBezTo>
                    <a:pt x="47050" y="365956"/>
                    <a:pt x="35948" y="365402"/>
                    <a:pt x="25401" y="368173"/>
                  </a:cubicBezTo>
                  <a:cubicBezTo>
                    <a:pt x="20682" y="369282"/>
                    <a:pt x="15825" y="368589"/>
                    <a:pt x="11801" y="365956"/>
                  </a:cubicBezTo>
                  <a:cubicBezTo>
                    <a:pt x="7776" y="363461"/>
                    <a:pt x="5001" y="359304"/>
                    <a:pt x="4168" y="354454"/>
                  </a:cubicBezTo>
                  <a:cubicBezTo>
                    <a:pt x="-967" y="323966"/>
                    <a:pt x="-1383" y="292647"/>
                    <a:pt x="3058" y="261467"/>
                  </a:cubicBezTo>
                  <a:cubicBezTo>
                    <a:pt x="3752" y="256755"/>
                    <a:pt x="6388" y="252598"/>
                    <a:pt x="10274" y="249826"/>
                  </a:cubicBezTo>
                  <a:cubicBezTo>
                    <a:pt x="14160" y="247193"/>
                    <a:pt x="19017" y="246223"/>
                    <a:pt x="23736" y="247193"/>
                  </a:cubicBezTo>
                  <a:cubicBezTo>
                    <a:pt x="34560" y="249688"/>
                    <a:pt x="45940" y="248579"/>
                    <a:pt x="56071" y="244145"/>
                  </a:cubicBezTo>
                  <a:cubicBezTo>
                    <a:pt x="68699" y="238463"/>
                    <a:pt x="78414" y="228208"/>
                    <a:pt x="83410" y="215320"/>
                  </a:cubicBezTo>
                  <a:cubicBezTo>
                    <a:pt x="88406" y="202293"/>
                    <a:pt x="87989" y="188297"/>
                    <a:pt x="82438" y="175547"/>
                  </a:cubicBezTo>
                  <a:cubicBezTo>
                    <a:pt x="77997" y="165847"/>
                    <a:pt x="70920" y="157671"/>
                    <a:pt x="61622" y="152266"/>
                  </a:cubicBezTo>
                  <a:cubicBezTo>
                    <a:pt x="57597" y="149772"/>
                    <a:pt x="54683" y="145753"/>
                    <a:pt x="53711" y="141041"/>
                  </a:cubicBezTo>
                  <a:cubicBezTo>
                    <a:pt x="52740" y="136468"/>
                    <a:pt x="53711" y="131618"/>
                    <a:pt x="56487" y="127738"/>
                  </a:cubicBezTo>
                  <a:cubicBezTo>
                    <a:pt x="74528" y="102378"/>
                    <a:pt x="96316" y="79928"/>
                    <a:pt x="121296" y="61220"/>
                  </a:cubicBezTo>
                  <a:cubicBezTo>
                    <a:pt x="125043" y="58448"/>
                    <a:pt x="129900" y="57201"/>
                    <a:pt x="134480" y="58032"/>
                  </a:cubicBezTo>
                  <a:cubicBezTo>
                    <a:pt x="139198" y="58864"/>
                    <a:pt x="143361" y="61635"/>
                    <a:pt x="145859" y="65654"/>
                  </a:cubicBezTo>
                  <a:cubicBezTo>
                    <a:pt x="151965" y="74939"/>
                    <a:pt x="160570" y="82006"/>
                    <a:pt x="170700" y="85887"/>
                  </a:cubicBezTo>
                  <a:cubicBezTo>
                    <a:pt x="176668" y="88243"/>
                    <a:pt x="182913" y="89351"/>
                    <a:pt x="189296" y="89351"/>
                  </a:cubicBezTo>
                  <a:cubicBezTo>
                    <a:pt x="210668" y="89351"/>
                    <a:pt x="230236" y="75909"/>
                    <a:pt x="237869" y="56092"/>
                  </a:cubicBezTo>
                  <a:cubicBezTo>
                    <a:pt x="241616" y="46114"/>
                    <a:pt x="242309" y="35444"/>
                    <a:pt x="239673" y="25050"/>
                  </a:cubicBezTo>
                  <a:cubicBezTo>
                    <a:pt x="238562" y="20477"/>
                    <a:pt x="239395" y="15627"/>
                    <a:pt x="242032" y="11747"/>
                  </a:cubicBezTo>
                  <a:cubicBezTo>
                    <a:pt x="244669" y="7728"/>
                    <a:pt x="248693" y="5095"/>
                    <a:pt x="253412" y="4263"/>
                  </a:cubicBezTo>
                  <a:cubicBezTo>
                    <a:pt x="283804" y="-864"/>
                    <a:pt x="315306" y="-1418"/>
                    <a:pt x="346115" y="287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IconShape">
              <a:extLst>
                <a:ext uri="{FF2B5EF4-FFF2-40B4-BE49-F238E27FC236}">
                  <a16:creationId xmlns="" xmlns:a16="http://schemas.microsoft.com/office/drawing/2014/main" id="{E1C7C774-6335-4A88-B04E-5BD4744EDEF1}"/>
                </a:ext>
              </a:extLst>
            </p:cNvPr>
            <p:cNvSpPr/>
            <p:nvPr/>
          </p:nvSpPr>
          <p:spPr bwMode="auto">
            <a:xfrm>
              <a:off x="5037707" y="3459398"/>
              <a:ext cx="609685" cy="608800"/>
            </a:xfrm>
            <a:custGeom>
              <a:avLst/>
              <a:gdLst>
                <a:gd name="connsiteX0" fmla="*/ 304343 w 608798"/>
                <a:gd name="connsiteY0" fmla="*/ 207315 h 607915"/>
                <a:gd name="connsiteX1" fmla="*/ 392740 w 608798"/>
                <a:gd name="connsiteY1" fmla="*/ 264675 h 607915"/>
                <a:gd name="connsiteX2" fmla="*/ 343754 w 608798"/>
                <a:gd name="connsiteY2" fmla="*/ 392140 h 607915"/>
                <a:gd name="connsiteX3" fmla="*/ 304481 w 608798"/>
                <a:gd name="connsiteY3" fmla="*/ 400453 h 607915"/>
                <a:gd name="connsiteX4" fmla="*/ 216084 w 608798"/>
                <a:gd name="connsiteY4" fmla="*/ 343232 h 607915"/>
                <a:gd name="connsiteX5" fmla="*/ 265070 w 608798"/>
                <a:gd name="connsiteY5" fmla="*/ 215767 h 607915"/>
                <a:gd name="connsiteX6" fmla="*/ 304343 w 608798"/>
                <a:gd name="connsiteY6" fmla="*/ 207315 h 607915"/>
                <a:gd name="connsiteX7" fmla="*/ 304343 w 608798"/>
                <a:gd name="connsiteY7" fmla="*/ 173192 h 607915"/>
                <a:gd name="connsiteX8" fmla="*/ 251191 w 608798"/>
                <a:gd name="connsiteY8" fmla="*/ 184555 h 607915"/>
                <a:gd name="connsiteX9" fmla="*/ 184856 w 608798"/>
                <a:gd name="connsiteY9" fmla="*/ 357087 h 607915"/>
                <a:gd name="connsiteX10" fmla="*/ 304481 w 608798"/>
                <a:gd name="connsiteY10" fmla="*/ 434553 h 607915"/>
                <a:gd name="connsiteX11" fmla="*/ 357633 w 608798"/>
                <a:gd name="connsiteY11" fmla="*/ 423328 h 607915"/>
                <a:gd name="connsiteX12" fmla="*/ 423968 w 608798"/>
                <a:gd name="connsiteY12" fmla="*/ 250796 h 607915"/>
                <a:gd name="connsiteX13" fmla="*/ 304343 w 608798"/>
                <a:gd name="connsiteY13" fmla="*/ 173192 h 607915"/>
                <a:gd name="connsiteX14" fmla="*/ 346115 w 608798"/>
                <a:gd name="connsiteY14" fmla="*/ 2878 h 607915"/>
                <a:gd name="connsiteX15" fmla="*/ 357633 w 608798"/>
                <a:gd name="connsiteY15" fmla="*/ 9945 h 607915"/>
                <a:gd name="connsiteX16" fmla="*/ 360409 w 608798"/>
                <a:gd name="connsiteY16" fmla="*/ 23249 h 607915"/>
                <a:gd name="connsiteX17" fmla="*/ 363739 w 608798"/>
                <a:gd name="connsiteY17" fmla="*/ 54984 h 607915"/>
                <a:gd name="connsiteX18" fmla="*/ 411340 w 608798"/>
                <a:gd name="connsiteY18" fmla="*/ 85748 h 607915"/>
                <a:gd name="connsiteX19" fmla="*/ 432295 w 608798"/>
                <a:gd name="connsiteY19" fmla="*/ 81314 h 607915"/>
                <a:gd name="connsiteX20" fmla="*/ 455610 w 608798"/>
                <a:gd name="connsiteY20" fmla="*/ 60804 h 607915"/>
                <a:gd name="connsiteX21" fmla="*/ 466712 w 608798"/>
                <a:gd name="connsiteY21" fmla="*/ 52905 h 607915"/>
                <a:gd name="connsiteX22" fmla="*/ 480034 w 608798"/>
                <a:gd name="connsiteY22" fmla="*/ 55676 h 607915"/>
                <a:gd name="connsiteX23" fmla="*/ 546786 w 608798"/>
                <a:gd name="connsiteY23" fmla="*/ 120116 h 607915"/>
                <a:gd name="connsiteX24" fmla="*/ 549978 w 608798"/>
                <a:gd name="connsiteY24" fmla="*/ 133281 h 607915"/>
                <a:gd name="connsiteX25" fmla="*/ 542484 w 608798"/>
                <a:gd name="connsiteY25" fmla="*/ 144644 h 607915"/>
                <a:gd name="connsiteX26" fmla="*/ 522222 w 608798"/>
                <a:gd name="connsiteY26" fmla="*/ 169450 h 607915"/>
                <a:gd name="connsiteX27" fmla="*/ 552060 w 608798"/>
                <a:gd name="connsiteY27" fmla="*/ 236523 h 607915"/>
                <a:gd name="connsiteX28" fmla="*/ 583284 w 608798"/>
                <a:gd name="connsiteY28" fmla="*/ 238324 h 607915"/>
                <a:gd name="connsiteX29" fmla="*/ 596746 w 608798"/>
                <a:gd name="connsiteY29" fmla="*/ 240542 h 607915"/>
                <a:gd name="connsiteX30" fmla="*/ 604378 w 608798"/>
                <a:gd name="connsiteY30" fmla="*/ 251905 h 607915"/>
                <a:gd name="connsiteX31" fmla="*/ 606044 w 608798"/>
                <a:gd name="connsiteY31" fmla="*/ 344753 h 607915"/>
                <a:gd name="connsiteX32" fmla="*/ 598827 w 608798"/>
                <a:gd name="connsiteY32" fmla="*/ 356394 h 607915"/>
                <a:gd name="connsiteX33" fmla="*/ 585366 w 608798"/>
                <a:gd name="connsiteY33" fmla="*/ 359027 h 607915"/>
                <a:gd name="connsiteX34" fmla="*/ 553170 w 608798"/>
                <a:gd name="connsiteY34" fmla="*/ 362214 h 607915"/>
                <a:gd name="connsiteX35" fmla="*/ 526802 w 608798"/>
                <a:gd name="connsiteY35" fmla="*/ 430811 h 607915"/>
                <a:gd name="connsiteX36" fmla="*/ 548035 w 608798"/>
                <a:gd name="connsiteY36" fmla="*/ 454369 h 607915"/>
                <a:gd name="connsiteX37" fmla="*/ 556084 w 608798"/>
                <a:gd name="connsiteY37" fmla="*/ 465456 h 607915"/>
                <a:gd name="connsiteX38" fmla="*/ 553309 w 608798"/>
                <a:gd name="connsiteY38" fmla="*/ 478898 h 607915"/>
                <a:gd name="connsiteX39" fmla="*/ 488500 w 608798"/>
                <a:gd name="connsiteY39" fmla="*/ 545970 h 607915"/>
                <a:gd name="connsiteX40" fmla="*/ 475038 w 608798"/>
                <a:gd name="connsiteY40" fmla="*/ 549158 h 607915"/>
                <a:gd name="connsiteX41" fmla="*/ 463659 w 608798"/>
                <a:gd name="connsiteY41" fmla="*/ 541397 h 607915"/>
                <a:gd name="connsiteX42" fmla="*/ 438540 w 608798"/>
                <a:gd name="connsiteY42" fmla="*/ 520472 h 607915"/>
                <a:gd name="connsiteX43" fmla="*/ 419944 w 608798"/>
                <a:gd name="connsiteY43" fmla="*/ 516869 h 607915"/>
                <a:gd name="connsiteX44" fmla="*/ 371372 w 608798"/>
                <a:gd name="connsiteY44" fmla="*/ 550266 h 607915"/>
                <a:gd name="connsiteX45" fmla="*/ 369845 w 608798"/>
                <a:gd name="connsiteY45" fmla="*/ 582278 h 607915"/>
                <a:gd name="connsiteX46" fmla="*/ 367764 w 608798"/>
                <a:gd name="connsiteY46" fmla="*/ 595859 h 607915"/>
                <a:gd name="connsiteX47" fmla="*/ 356245 w 608798"/>
                <a:gd name="connsiteY47" fmla="*/ 603481 h 607915"/>
                <a:gd name="connsiteX48" fmla="*/ 304620 w 608798"/>
                <a:gd name="connsiteY48" fmla="*/ 607915 h 607915"/>
                <a:gd name="connsiteX49" fmla="*/ 262710 w 608798"/>
                <a:gd name="connsiteY49" fmla="*/ 605005 h 607915"/>
                <a:gd name="connsiteX50" fmla="*/ 251052 w 608798"/>
                <a:gd name="connsiteY50" fmla="*/ 597799 h 607915"/>
                <a:gd name="connsiteX51" fmla="*/ 248416 w 608798"/>
                <a:gd name="connsiteY51" fmla="*/ 584218 h 607915"/>
                <a:gd name="connsiteX52" fmla="*/ 245362 w 608798"/>
                <a:gd name="connsiteY52" fmla="*/ 551375 h 607915"/>
                <a:gd name="connsiteX53" fmla="*/ 197901 w 608798"/>
                <a:gd name="connsiteY53" fmla="*/ 520472 h 607915"/>
                <a:gd name="connsiteX54" fmla="*/ 176807 w 608798"/>
                <a:gd name="connsiteY54" fmla="*/ 525045 h 607915"/>
                <a:gd name="connsiteX55" fmla="*/ 152937 w 608798"/>
                <a:gd name="connsiteY55" fmla="*/ 546386 h 607915"/>
                <a:gd name="connsiteX56" fmla="*/ 141835 w 608798"/>
                <a:gd name="connsiteY56" fmla="*/ 554562 h 607915"/>
                <a:gd name="connsiteX57" fmla="*/ 128373 w 608798"/>
                <a:gd name="connsiteY57" fmla="*/ 551791 h 607915"/>
                <a:gd name="connsiteX58" fmla="*/ 61205 w 608798"/>
                <a:gd name="connsiteY58" fmla="*/ 486797 h 607915"/>
                <a:gd name="connsiteX59" fmla="*/ 58152 w 608798"/>
                <a:gd name="connsiteY59" fmla="*/ 473355 h 607915"/>
                <a:gd name="connsiteX60" fmla="*/ 65924 w 608798"/>
                <a:gd name="connsiteY60" fmla="*/ 461991 h 607915"/>
                <a:gd name="connsiteX61" fmla="*/ 87018 w 608798"/>
                <a:gd name="connsiteY61" fmla="*/ 436908 h 607915"/>
                <a:gd name="connsiteX62" fmla="*/ 85908 w 608798"/>
                <a:gd name="connsiteY62" fmla="*/ 397136 h 607915"/>
                <a:gd name="connsiteX63" fmla="*/ 57181 w 608798"/>
                <a:gd name="connsiteY63" fmla="*/ 369836 h 607915"/>
                <a:gd name="connsiteX64" fmla="*/ 25401 w 608798"/>
                <a:gd name="connsiteY64" fmla="*/ 368173 h 607915"/>
                <a:gd name="connsiteX65" fmla="*/ 11801 w 608798"/>
                <a:gd name="connsiteY65" fmla="*/ 365956 h 607915"/>
                <a:gd name="connsiteX66" fmla="*/ 4168 w 608798"/>
                <a:gd name="connsiteY66" fmla="*/ 354454 h 607915"/>
                <a:gd name="connsiteX67" fmla="*/ 3058 w 608798"/>
                <a:gd name="connsiteY67" fmla="*/ 261467 h 607915"/>
                <a:gd name="connsiteX68" fmla="*/ 10274 w 608798"/>
                <a:gd name="connsiteY68" fmla="*/ 249826 h 607915"/>
                <a:gd name="connsiteX69" fmla="*/ 23736 w 608798"/>
                <a:gd name="connsiteY69" fmla="*/ 247193 h 607915"/>
                <a:gd name="connsiteX70" fmla="*/ 56071 w 608798"/>
                <a:gd name="connsiteY70" fmla="*/ 244145 h 607915"/>
                <a:gd name="connsiteX71" fmla="*/ 83410 w 608798"/>
                <a:gd name="connsiteY71" fmla="*/ 215320 h 607915"/>
                <a:gd name="connsiteX72" fmla="*/ 82438 w 608798"/>
                <a:gd name="connsiteY72" fmla="*/ 175547 h 607915"/>
                <a:gd name="connsiteX73" fmla="*/ 61622 w 608798"/>
                <a:gd name="connsiteY73" fmla="*/ 152266 h 607915"/>
                <a:gd name="connsiteX74" fmla="*/ 53711 w 608798"/>
                <a:gd name="connsiteY74" fmla="*/ 141041 h 607915"/>
                <a:gd name="connsiteX75" fmla="*/ 56487 w 608798"/>
                <a:gd name="connsiteY75" fmla="*/ 127738 h 607915"/>
                <a:gd name="connsiteX76" fmla="*/ 121296 w 608798"/>
                <a:gd name="connsiteY76" fmla="*/ 61220 h 607915"/>
                <a:gd name="connsiteX77" fmla="*/ 134480 w 608798"/>
                <a:gd name="connsiteY77" fmla="*/ 58032 h 607915"/>
                <a:gd name="connsiteX78" fmla="*/ 145859 w 608798"/>
                <a:gd name="connsiteY78" fmla="*/ 65654 h 607915"/>
                <a:gd name="connsiteX79" fmla="*/ 170700 w 608798"/>
                <a:gd name="connsiteY79" fmla="*/ 85887 h 607915"/>
                <a:gd name="connsiteX80" fmla="*/ 189296 w 608798"/>
                <a:gd name="connsiteY80" fmla="*/ 89351 h 607915"/>
                <a:gd name="connsiteX81" fmla="*/ 237869 w 608798"/>
                <a:gd name="connsiteY81" fmla="*/ 56092 h 607915"/>
                <a:gd name="connsiteX82" fmla="*/ 239673 w 608798"/>
                <a:gd name="connsiteY82" fmla="*/ 25050 h 607915"/>
                <a:gd name="connsiteX83" fmla="*/ 242032 w 608798"/>
                <a:gd name="connsiteY83" fmla="*/ 11747 h 607915"/>
                <a:gd name="connsiteX84" fmla="*/ 253412 w 608798"/>
                <a:gd name="connsiteY84" fmla="*/ 4263 h 607915"/>
                <a:gd name="connsiteX85" fmla="*/ 346115 w 608798"/>
                <a:gd name="connsiteY85" fmla="*/ 2878 h 60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8798" h="607915">
                  <a:moveTo>
                    <a:pt x="304343" y="207315"/>
                  </a:moveTo>
                  <a:cubicBezTo>
                    <a:pt x="342505" y="207315"/>
                    <a:pt x="377336" y="229899"/>
                    <a:pt x="392740" y="264675"/>
                  </a:cubicBezTo>
                  <a:cubicBezTo>
                    <a:pt x="414388" y="313306"/>
                    <a:pt x="392462" y="370527"/>
                    <a:pt x="343754" y="392140"/>
                  </a:cubicBezTo>
                  <a:cubicBezTo>
                    <a:pt x="331264" y="397682"/>
                    <a:pt x="318081" y="400453"/>
                    <a:pt x="304481" y="400453"/>
                  </a:cubicBezTo>
                  <a:cubicBezTo>
                    <a:pt x="266319" y="400453"/>
                    <a:pt x="231627" y="378008"/>
                    <a:pt x="216084" y="343232"/>
                  </a:cubicBezTo>
                  <a:cubicBezTo>
                    <a:pt x="194436" y="294601"/>
                    <a:pt x="216362" y="237380"/>
                    <a:pt x="265070" y="215767"/>
                  </a:cubicBezTo>
                  <a:cubicBezTo>
                    <a:pt x="277560" y="210225"/>
                    <a:pt x="290882" y="207315"/>
                    <a:pt x="304343" y="207315"/>
                  </a:cubicBezTo>
                  <a:close/>
                  <a:moveTo>
                    <a:pt x="304343" y="173192"/>
                  </a:moveTo>
                  <a:cubicBezTo>
                    <a:pt x="286024" y="173192"/>
                    <a:pt x="268122" y="177072"/>
                    <a:pt x="251191" y="184555"/>
                  </a:cubicBezTo>
                  <a:cubicBezTo>
                    <a:pt x="185272" y="213796"/>
                    <a:pt x="155574" y="291262"/>
                    <a:pt x="184856" y="357087"/>
                  </a:cubicBezTo>
                  <a:cubicBezTo>
                    <a:pt x="205811" y="404204"/>
                    <a:pt x="252856" y="434553"/>
                    <a:pt x="304481" y="434553"/>
                  </a:cubicBezTo>
                  <a:cubicBezTo>
                    <a:pt x="322800" y="434553"/>
                    <a:pt x="340702" y="430811"/>
                    <a:pt x="357633" y="423328"/>
                  </a:cubicBezTo>
                  <a:cubicBezTo>
                    <a:pt x="423552" y="394087"/>
                    <a:pt x="453250" y="316622"/>
                    <a:pt x="423968" y="250796"/>
                  </a:cubicBezTo>
                  <a:cubicBezTo>
                    <a:pt x="403013" y="203679"/>
                    <a:pt x="355968" y="173192"/>
                    <a:pt x="304343" y="173192"/>
                  </a:cubicBezTo>
                  <a:close/>
                  <a:moveTo>
                    <a:pt x="346115" y="2878"/>
                  </a:moveTo>
                  <a:cubicBezTo>
                    <a:pt x="350694" y="3571"/>
                    <a:pt x="354996" y="6065"/>
                    <a:pt x="357633" y="9945"/>
                  </a:cubicBezTo>
                  <a:cubicBezTo>
                    <a:pt x="360409" y="13825"/>
                    <a:pt x="361380" y="18676"/>
                    <a:pt x="360409" y="23249"/>
                  </a:cubicBezTo>
                  <a:cubicBezTo>
                    <a:pt x="358188" y="34058"/>
                    <a:pt x="359298" y="45006"/>
                    <a:pt x="363739" y="54984"/>
                  </a:cubicBezTo>
                  <a:cubicBezTo>
                    <a:pt x="372066" y="73692"/>
                    <a:pt x="390662" y="85748"/>
                    <a:pt x="411340" y="85748"/>
                  </a:cubicBezTo>
                  <a:cubicBezTo>
                    <a:pt x="418556" y="85748"/>
                    <a:pt x="425634" y="84224"/>
                    <a:pt x="432295" y="81314"/>
                  </a:cubicBezTo>
                  <a:cubicBezTo>
                    <a:pt x="442148" y="77018"/>
                    <a:pt x="450058" y="69950"/>
                    <a:pt x="455610" y="60804"/>
                  </a:cubicBezTo>
                  <a:cubicBezTo>
                    <a:pt x="458108" y="56785"/>
                    <a:pt x="462132" y="53875"/>
                    <a:pt x="466712" y="52905"/>
                  </a:cubicBezTo>
                  <a:cubicBezTo>
                    <a:pt x="471430" y="52073"/>
                    <a:pt x="476149" y="53043"/>
                    <a:pt x="480034" y="55676"/>
                  </a:cubicBezTo>
                  <a:cubicBezTo>
                    <a:pt x="505430" y="73692"/>
                    <a:pt x="527912" y="95310"/>
                    <a:pt x="546786" y="120116"/>
                  </a:cubicBezTo>
                  <a:cubicBezTo>
                    <a:pt x="549562" y="123857"/>
                    <a:pt x="550811" y="128708"/>
                    <a:pt x="549978" y="133281"/>
                  </a:cubicBezTo>
                  <a:cubicBezTo>
                    <a:pt x="549145" y="137992"/>
                    <a:pt x="546370" y="142150"/>
                    <a:pt x="542484" y="144644"/>
                  </a:cubicBezTo>
                  <a:cubicBezTo>
                    <a:pt x="533047" y="150742"/>
                    <a:pt x="526108" y="159334"/>
                    <a:pt x="522222" y="169450"/>
                  </a:cubicBezTo>
                  <a:cubicBezTo>
                    <a:pt x="511953" y="196196"/>
                    <a:pt x="525276" y="226268"/>
                    <a:pt x="552060" y="236523"/>
                  </a:cubicBezTo>
                  <a:cubicBezTo>
                    <a:pt x="561913" y="240264"/>
                    <a:pt x="572876" y="240957"/>
                    <a:pt x="583284" y="238324"/>
                  </a:cubicBezTo>
                  <a:cubicBezTo>
                    <a:pt x="588003" y="237077"/>
                    <a:pt x="592860" y="237909"/>
                    <a:pt x="596746" y="240542"/>
                  </a:cubicBezTo>
                  <a:cubicBezTo>
                    <a:pt x="600770" y="243036"/>
                    <a:pt x="603546" y="247193"/>
                    <a:pt x="604378" y="251905"/>
                  </a:cubicBezTo>
                  <a:cubicBezTo>
                    <a:pt x="609652" y="282531"/>
                    <a:pt x="610207" y="313711"/>
                    <a:pt x="606044" y="344753"/>
                  </a:cubicBezTo>
                  <a:cubicBezTo>
                    <a:pt x="605350" y="349465"/>
                    <a:pt x="602852" y="353761"/>
                    <a:pt x="598827" y="356394"/>
                  </a:cubicBezTo>
                  <a:cubicBezTo>
                    <a:pt x="594942" y="359165"/>
                    <a:pt x="590084" y="360136"/>
                    <a:pt x="585366" y="359027"/>
                  </a:cubicBezTo>
                  <a:cubicBezTo>
                    <a:pt x="574541" y="356671"/>
                    <a:pt x="563300" y="357780"/>
                    <a:pt x="553170" y="362214"/>
                  </a:cubicBezTo>
                  <a:cubicBezTo>
                    <a:pt x="526941" y="373855"/>
                    <a:pt x="515145" y="404619"/>
                    <a:pt x="526802" y="430811"/>
                  </a:cubicBezTo>
                  <a:cubicBezTo>
                    <a:pt x="531104" y="440650"/>
                    <a:pt x="538459" y="448826"/>
                    <a:pt x="548035" y="454369"/>
                  </a:cubicBezTo>
                  <a:cubicBezTo>
                    <a:pt x="552060" y="456725"/>
                    <a:pt x="554974" y="460883"/>
                    <a:pt x="556084" y="465456"/>
                  </a:cubicBezTo>
                  <a:cubicBezTo>
                    <a:pt x="557056" y="470167"/>
                    <a:pt x="556084" y="475018"/>
                    <a:pt x="553309" y="478898"/>
                  </a:cubicBezTo>
                  <a:cubicBezTo>
                    <a:pt x="535406" y="504397"/>
                    <a:pt x="513480" y="526985"/>
                    <a:pt x="488500" y="545970"/>
                  </a:cubicBezTo>
                  <a:cubicBezTo>
                    <a:pt x="484614" y="548880"/>
                    <a:pt x="479757" y="549989"/>
                    <a:pt x="475038" y="549158"/>
                  </a:cubicBezTo>
                  <a:cubicBezTo>
                    <a:pt x="470320" y="548326"/>
                    <a:pt x="466295" y="545555"/>
                    <a:pt x="463659" y="541397"/>
                  </a:cubicBezTo>
                  <a:cubicBezTo>
                    <a:pt x="457552" y="531697"/>
                    <a:pt x="448809" y="524352"/>
                    <a:pt x="438540" y="520472"/>
                  </a:cubicBezTo>
                  <a:cubicBezTo>
                    <a:pt x="432434" y="518116"/>
                    <a:pt x="426189" y="516869"/>
                    <a:pt x="419944" y="516869"/>
                  </a:cubicBezTo>
                  <a:cubicBezTo>
                    <a:pt x="398433" y="516869"/>
                    <a:pt x="379005" y="530311"/>
                    <a:pt x="371372" y="550266"/>
                  </a:cubicBezTo>
                  <a:cubicBezTo>
                    <a:pt x="367347" y="560383"/>
                    <a:pt x="366931" y="571469"/>
                    <a:pt x="369845" y="582278"/>
                  </a:cubicBezTo>
                  <a:cubicBezTo>
                    <a:pt x="371094" y="586851"/>
                    <a:pt x="370262" y="591840"/>
                    <a:pt x="367764" y="595859"/>
                  </a:cubicBezTo>
                  <a:cubicBezTo>
                    <a:pt x="365127" y="599878"/>
                    <a:pt x="360964" y="602649"/>
                    <a:pt x="356245" y="603481"/>
                  </a:cubicBezTo>
                  <a:cubicBezTo>
                    <a:pt x="339314" y="606391"/>
                    <a:pt x="321967" y="607915"/>
                    <a:pt x="304620" y="607915"/>
                  </a:cubicBezTo>
                  <a:cubicBezTo>
                    <a:pt x="290743" y="607915"/>
                    <a:pt x="276587" y="606945"/>
                    <a:pt x="262710" y="605005"/>
                  </a:cubicBezTo>
                  <a:cubicBezTo>
                    <a:pt x="257991" y="604312"/>
                    <a:pt x="253689" y="601679"/>
                    <a:pt x="251052" y="597799"/>
                  </a:cubicBezTo>
                  <a:cubicBezTo>
                    <a:pt x="248277" y="593780"/>
                    <a:pt x="247305" y="588930"/>
                    <a:pt x="248416" y="584218"/>
                  </a:cubicBezTo>
                  <a:cubicBezTo>
                    <a:pt x="251052" y="572993"/>
                    <a:pt x="250081" y="561630"/>
                    <a:pt x="245362" y="551375"/>
                  </a:cubicBezTo>
                  <a:cubicBezTo>
                    <a:pt x="237036" y="532528"/>
                    <a:pt x="218440" y="520472"/>
                    <a:pt x="197901" y="520472"/>
                  </a:cubicBezTo>
                  <a:cubicBezTo>
                    <a:pt x="190545" y="520472"/>
                    <a:pt x="183468" y="521996"/>
                    <a:pt x="176807" y="525045"/>
                  </a:cubicBezTo>
                  <a:cubicBezTo>
                    <a:pt x="166676" y="529479"/>
                    <a:pt x="158488" y="536824"/>
                    <a:pt x="152937" y="546386"/>
                  </a:cubicBezTo>
                  <a:cubicBezTo>
                    <a:pt x="150578" y="550543"/>
                    <a:pt x="146553" y="553592"/>
                    <a:pt x="141835" y="554562"/>
                  </a:cubicBezTo>
                  <a:cubicBezTo>
                    <a:pt x="137116" y="555671"/>
                    <a:pt x="132259" y="554562"/>
                    <a:pt x="128373" y="551791"/>
                  </a:cubicBezTo>
                  <a:cubicBezTo>
                    <a:pt x="102700" y="533775"/>
                    <a:pt x="80218" y="511880"/>
                    <a:pt x="61205" y="486797"/>
                  </a:cubicBezTo>
                  <a:cubicBezTo>
                    <a:pt x="58430" y="482917"/>
                    <a:pt x="57320" y="478066"/>
                    <a:pt x="58152" y="473355"/>
                  </a:cubicBezTo>
                  <a:cubicBezTo>
                    <a:pt x="58985" y="468643"/>
                    <a:pt x="61760" y="464624"/>
                    <a:pt x="65924" y="461991"/>
                  </a:cubicBezTo>
                  <a:cubicBezTo>
                    <a:pt x="75638" y="455894"/>
                    <a:pt x="82993" y="447163"/>
                    <a:pt x="87018" y="436908"/>
                  </a:cubicBezTo>
                  <a:cubicBezTo>
                    <a:pt x="92014" y="423882"/>
                    <a:pt x="91597" y="409747"/>
                    <a:pt x="85908" y="397136"/>
                  </a:cubicBezTo>
                  <a:cubicBezTo>
                    <a:pt x="80357" y="384525"/>
                    <a:pt x="70087" y="374825"/>
                    <a:pt x="57181" y="369836"/>
                  </a:cubicBezTo>
                  <a:cubicBezTo>
                    <a:pt x="47050" y="365956"/>
                    <a:pt x="35948" y="365402"/>
                    <a:pt x="25401" y="368173"/>
                  </a:cubicBezTo>
                  <a:cubicBezTo>
                    <a:pt x="20682" y="369282"/>
                    <a:pt x="15825" y="368589"/>
                    <a:pt x="11801" y="365956"/>
                  </a:cubicBezTo>
                  <a:cubicBezTo>
                    <a:pt x="7776" y="363461"/>
                    <a:pt x="5001" y="359304"/>
                    <a:pt x="4168" y="354454"/>
                  </a:cubicBezTo>
                  <a:cubicBezTo>
                    <a:pt x="-967" y="323966"/>
                    <a:pt x="-1383" y="292647"/>
                    <a:pt x="3058" y="261467"/>
                  </a:cubicBezTo>
                  <a:cubicBezTo>
                    <a:pt x="3752" y="256755"/>
                    <a:pt x="6388" y="252598"/>
                    <a:pt x="10274" y="249826"/>
                  </a:cubicBezTo>
                  <a:cubicBezTo>
                    <a:pt x="14160" y="247193"/>
                    <a:pt x="19017" y="246223"/>
                    <a:pt x="23736" y="247193"/>
                  </a:cubicBezTo>
                  <a:cubicBezTo>
                    <a:pt x="34560" y="249688"/>
                    <a:pt x="45940" y="248579"/>
                    <a:pt x="56071" y="244145"/>
                  </a:cubicBezTo>
                  <a:cubicBezTo>
                    <a:pt x="68699" y="238463"/>
                    <a:pt x="78414" y="228208"/>
                    <a:pt x="83410" y="215320"/>
                  </a:cubicBezTo>
                  <a:cubicBezTo>
                    <a:pt x="88406" y="202293"/>
                    <a:pt x="87989" y="188297"/>
                    <a:pt x="82438" y="175547"/>
                  </a:cubicBezTo>
                  <a:cubicBezTo>
                    <a:pt x="77997" y="165847"/>
                    <a:pt x="70920" y="157671"/>
                    <a:pt x="61622" y="152266"/>
                  </a:cubicBezTo>
                  <a:cubicBezTo>
                    <a:pt x="57597" y="149772"/>
                    <a:pt x="54683" y="145753"/>
                    <a:pt x="53711" y="141041"/>
                  </a:cubicBezTo>
                  <a:cubicBezTo>
                    <a:pt x="52740" y="136468"/>
                    <a:pt x="53711" y="131618"/>
                    <a:pt x="56487" y="127738"/>
                  </a:cubicBezTo>
                  <a:cubicBezTo>
                    <a:pt x="74528" y="102378"/>
                    <a:pt x="96316" y="79928"/>
                    <a:pt x="121296" y="61220"/>
                  </a:cubicBezTo>
                  <a:cubicBezTo>
                    <a:pt x="125043" y="58448"/>
                    <a:pt x="129900" y="57201"/>
                    <a:pt x="134480" y="58032"/>
                  </a:cubicBezTo>
                  <a:cubicBezTo>
                    <a:pt x="139198" y="58864"/>
                    <a:pt x="143361" y="61635"/>
                    <a:pt x="145859" y="65654"/>
                  </a:cubicBezTo>
                  <a:cubicBezTo>
                    <a:pt x="151965" y="74939"/>
                    <a:pt x="160570" y="82006"/>
                    <a:pt x="170700" y="85887"/>
                  </a:cubicBezTo>
                  <a:cubicBezTo>
                    <a:pt x="176668" y="88243"/>
                    <a:pt x="182913" y="89351"/>
                    <a:pt x="189296" y="89351"/>
                  </a:cubicBezTo>
                  <a:cubicBezTo>
                    <a:pt x="210668" y="89351"/>
                    <a:pt x="230236" y="75909"/>
                    <a:pt x="237869" y="56092"/>
                  </a:cubicBezTo>
                  <a:cubicBezTo>
                    <a:pt x="241616" y="46114"/>
                    <a:pt x="242309" y="35444"/>
                    <a:pt x="239673" y="25050"/>
                  </a:cubicBezTo>
                  <a:cubicBezTo>
                    <a:pt x="238562" y="20477"/>
                    <a:pt x="239395" y="15627"/>
                    <a:pt x="242032" y="11747"/>
                  </a:cubicBezTo>
                  <a:cubicBezTo>
                    <a:pt x="244669" y="7728"/>
                    <a:pt x="248693" y="5095"/>
                    <a:pt x="253412" y="4263"/>
                  </a:cubicBezTo>
                  <a:cubicBezTo>
                    <a:pt x="283804" y="-864"/>
                    <a:pt x="315306" y="-1418"/>
                    <a:pt x="346115" y="287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IconShape">
              <a:extLst>
                <a:ext uri="{FF2B5EF4-FFF2-40B4-BE49-F238E27FC236}">
                  <a16:creationId xmlns="" xmlns:a16="http://schemas.microsoft.com/office/drawing/2014/main" id="{7C8ECC0B-1B1A-4411-8F67-9804CF822C9A}"/>
                </a:ext>
              </a:extLst>
            </p:cNvPr>
            <p:cNvSpPr/>
            <p:nvPr/>
          </p:nvSpPr>
          <p:spPr bwMode="auto">
            <a:xfrm>
              <a:off x="5764809" y="3446269"/>
              <a:ext cx="609685" cy="608800"/>
            </a:xfrm>
            <a:custGeom>
              <a:avLst/>
              <a:gdLst>
                <a:gd name="connsiteX0" fmla="*/ 304343 w 608798"/>
                <a:gd name="connsiteY0" fmla="*/ 207315 h 607915"/>
                <a:gd name="connsiteX1" fmla="*/ 392740 w 608798"/>
                <a:gd name="connsiteY1" fmla="*/ 264675 h 607915"/>
                <a:gd name="connsiteX2" fmla="*/ 343754 w 608798"/>
                <a:gd name="connsiteY2" fmla="*/ 392140 h 607915"/>
                <a:gd name="connsiteX3" fmla="*/ 304481 w 608798"/>
                <a:gd name="connsiteY3" fmla="*/ 400453 h 607915"/>
                <a:gd name="connsiteX4" fmla="*/ 216084 w 608798"/>
                <a:gd name="connsiteY4" fmla="*/ 343232 h 607915"/>
                <a:gd name="connsiteX5" fmla="*/ 265070 w 608798"/>
                <a:gd name="connsiteY5" fmla="*/ 215767 h 607915"/>
                <a:gd name="connsiteX6" fmla="*/ 304343 w 608798"/>
                <a:gd name="connsiteY6" fmla="*/ 207315 h 607915"/>
                <a:gd name="connsiteX7" fmla="*/ 304343 w 608798"/>
                <a:gd name="connsiteY7" fmla="*/ 173192 h 607915"/>
                <a:gd name="connsiteX8" fmla="*/ 251191 w 608798"/>
                <a:gd name="connsiteY8" fmla="*/ 184555 h 607915"/>
                <a:gd name="connsiteX9" fmla="*/ 184856 w 608798"/>
                <a:gd name="connsiteY9" fmla="*/ 357087 h 607915"/>
                <a:gd name="connsiteX10" fmla="*/ 304481 w 608798"/>
                <a:gd name="connsiteY10" fmla="*/ 434553 h 607915"/>
                <a:gd name="connsiteX11" fmla="*/ 357633 w 608798"/>
                <a:gd name="connsiteY11" fmla="*/ 423328 h 607915"/>
                <a:gd name="connsiteX12" fmla="*/ 423968 w 608798"/>
                <a:gd name="connsiteY12" fmla="*/ 250796 h 607915"/>
                <a:gd name="connsiteX13" fmla="*/ 304343 w 608798"/>
                <a:gd name="connsiteY13" fmla="*/ 173192 h 607915"/>
                <a:gd name="connsiteX14" fmla="*/ 346115 w 608798"/>
                <a:gd name="connsiteY14" fmla="*/ 2878 h 607915"/>
                <a:gd name="connsiteX15" fmla="*/ 357633 w 608798"/>
                <a:gd name="connsiteY15" fmla="*/ 9945 h 607915"/>
                <a:gd name="connsiteX16" fmla="*/ 360409 w 608798"/>
                <a:gd name="connsiteY16" fmla="*/ 23249 h 607915"/>
                <a:gd name="connsiteX17" fmla="*/ 363739 w 608798"/>
                <a:gd name="connsiteY17" fmla="*/ 54984 h 607915"/>
                <a:gd name="connsiteX18" fmla="*/ 411340 w 608798"/>
                <a:gd name="connsiteY18" fmla="*/ 85748 h 607915"/>
                <a:gd name="connsiteX19" fmla="*/ 432295 w 608798"/>
                <a:gd name="connsiteY19" fmla="*/ 81314 h 607915"/>
                <a:gd name="connsiteX20" fmla="*/ 455610 w 608798"/>
                <a:gd name="connsiteY20" fmla="*/ 60804 h 607915"/>
                <a:gd name="connsiteX21" fmla="*/ 466712 w 608798"/>
                <a:gd name="connsiteY21" fmla="*/ 52905 h 607915"/>
                <a:gd name="connsiteX22" fmla="*/ 480034 w 608798"/>
                <a:gd name="connsiteY22" fmla="*/ 55676 h 607915"/>
                <a:gd name="connsiteX23" fmla="*/ 546786 w 608798"/>
                <a:gd name="connsiteY23" fmla="*/ 120116 h 607915"/>
                <a:gd name="connsiteX24" fmla="*/ 549978 w 608798"/>
                <a:gd name="connsiteY24" fmla="*/ 133281 h 607915"/>
                <a:gd name="connsiteX25" fmla="*/ 542484 w 608798"/>
                <a:gd name="connsiteY25" fmla="*/ 144644 h 607915"/>
                <a:gd name="connsiteX26" fmla="*/ 522222 w 608798"/>
                <a:gd name="connsiteY26" fmla="*/ 169450 h 607915"/>
                <a:gd name="connsiteX27" fmla="*/ 552060 w 608798"/>
                <a:gd name="connsiteY27" fmla="*/ 236523 h 607915"/>
                <a:gd name="connsiteX28" fmla="*/ 583284 w 608798"/>
                <a:gd name="connsiteY28" fmla="*/ 238324 h 607915"/>
                <a:gd name="connsiteX29" fmla="*/ 596746 w 608798"/>
                <a:gd name="connsiteY29" fmla="*/ 240542 h 607915"/>
                <a:gd name="connsiteX30" fmla="*/ 604378 w 608798"/>
                <a:gd name="connsiteY30" fmla="*/ 251905 h 607915"/>
                <a:gd name="connsiteX31" fmla="*/ 606044 w 608798"/>
                <a:gd name="connsiteY31" fmla="*/ 344753 h 607915"/>
                <a:gd name="connsiteX32" fmla="*/ 598827 w 608798"/>
                <a:gd name="connsiteY32" fmla="*/ 356394 h 607915"/>
                <a:gd name="connsiteX33" fmla="*/ 585366 w 608798"/>
                <a:gd name="connsiteY33" fmla="*/ 359027 h 607915"/>
                <a:gd name="connsiteX34" fmla="*/ 553170 w 608798"/>
                <a:gd name="connsiteY34" fmla="*/ 362214 h 607915"/>
                <a:gd name="connsiteX35" fmla="*/ 526802 w 608798"/>
                <a:gd name="connsiteY35" fmla="*/ 430811 h 607915"/>
                <a:gd name="connsiteX36" fmla="*/ 548035 w 608798"/>
                <a:gd name="connsiteY36" fmla="*/ 454369 h 607915"/>
                <a:gd name="connsiteX37" fmla="*/ 556084 w 608798"/>
                <a:gd name="connsiteY37" fmla="*/ 465456 h 607915"/>
                <a:gd name="connsiteX38" fmla="*/ 553309 w 608798"/>
                <a:gd name="connsiteY38" fmla="*/ 478898 h 607915"/>
                <a:gd name="connsiteX39" fmla="*/ 488500 w 608798"/>
                <a:gd name="connsiteY39" fmla="*/ 545970 h 607915"/>
                <a:gd name="connsiteX40" fmla="*/ 475038 w 608798"/>
                <a:gd name="connsiteY40" fmla="*/ 549158 h 607915"/>
                <a:gd name="connsiteX41" fmla="*/ 463659 w 608798"/>
                <a:gd name="connsiteY41" fmla="*/ 541397 h 607915"/>
                <a:gd name="connsiteX42" fmla="*/ 438540 w 608798"/>
                <a:gd name="connsiteY42" fmla="*/ 520472 h 607915"/>
                <a:gd name="connsiteX43" fmla="*/ 419944 w 608798"/>
                <a:gd name="connsiteY43" fmla="*/ 516869 h 607915"/>
                <a:gd name="connsiteX44" fmla="*/ 371372 w 608798"/>
                <a:gd name="connsiteY44" fmla="*/ 550266 h 607915"/>
                <a:gd name="connsiteX45" fmla="*/ 369845 w 608798"/>
                <a:gd name="connsiteY45" fmla="*/ 582278 h 607915"/>
                <a:gd name="connsiteX46" fmla="*/ 367764 w 608798"/>
                <a:gd name="connsiteY46" fmla="*/ 595859 h 607915"/>
                <a:gd name="connsiteX47" fmla="*/ 356245 w 608798"/>
                <a:gd name="connsiteY47" fmla="*/ 603481 h 607915"/>
                <a:gd name="connsiteX48" fmla="*/ 304620 w 608798"/>
                <a:gd name="connsiteY48" fmla="*/ 607915 h 607915"/>
                <a:gd name="connsiteX49" fmla="*/ 262710 w 608798"/>
                <a:gd name="connsiteY49" fmla="*/ 605005 h 607915"/>
                <a:gd name="connsiteX50" fmla="*/ 251052 w 608798"/>
                <a:gd name="connsiteY50" fmla="*/ 597799 h 607915"/>
                <a:gd name="connsiteX51" fmla="*/ 248416 w 608798"/>
                <a:gd name="connsiteY51" fmla="*/ 584218 h 607915"/>
                <a:gd name="connsiteX52" fmla="*/ 245362 w 608798"/>
                <a:gd name="connsiteY52" fmla="*/ 551375 h 607915"/>
                <a:gd name="connsiteX53" fmla="*/ 197901 w 608798"/>
                <a:gd name="connsiteY53" fmla="*/ 520472 h 607915"/>
                <a:gd name="connsiteX54" fmla="*/ 176807 w 608798"/>
                <a:gd name="connsiteY54" fmla="*/ 525045 h 607915"/>
                <a:gd name="connsiteX55" fmla="*/ 152937 w 608798"/>
                <a:gd name="connsiteY55" fmla="*/ 546386 h 607915"/>
                <a:gd name="connsiteX56" fmla="*/ 141835 w 608798"/>
                <a:gd name="connsiteY56" fmla="*/ 554562 h 607915"/>
                <a:gd name="connsiteX57" fmla="*/ 128373 w 608798"/>
                <a:gd name="connsiteY57" fmla="*/ 551791 h 607915"/>
                <a:gd name="connsiteX58" fmla="*/ 61205 w 608798"/>
                <a:gd name="connsiteY58" fmla="*/ 486797 h 607915"/>
                <a:gd name="connsiteX59" fmla="*/ 58152 w 608798"/>
                <a:gd name="connsiteY59" fmla="*/ 473355 h 607915"/>
                <a:gd name="connsiteX60" fmla="*/ 65924 w 608798"/>
                <a:gd name="connsiteY60" fmla="*/ 461991 h 607915"/>
                <a:gd name="connsiteX61" fmla="*/ 87018 w 608798"/>
                <a:gd name="connsiteY61" fmla="*/ 436908 h 607915"/>
                <a:gd name="connsiteX62" fmla="*/ 85908 w 608798"/>
                <a:gd name="connsiteY62" fmla="*/ 397136 h 607915"/>
                <a:gd name="connsiteX63" fmla="*/ 57181 w 608798"/>
                <a:gd name="connsiteY63" fmla="*/ 369836 h 607915"/>
                <a:gd name="connsiteX64" fmla="*/ 25401 w 608798"/>
                <a:gd name="connsiteY64" fmla="*/ 368173 h 607915"/>
                <a:gd name="connsiteX65" fmla="*/ 11801 w 608798"/>
                <a:gd name="connsiteY65" fmla="*/ 365956 h 607915"/>
                <a:gd name="connsiteX66" fmla="*/ 4168 w 608798"/>
                <a:gd name="connsiteY66" fmla="*/ 354454 h 607915"/>
                <a:gd name="connsiteX67" fmla="*/ 3058 w 608798"/>
                <a:gd name="connsiteY67" fmla="*/ 261467 h 607915"/>
                <a:gd name="connsiteX68" fmla="*/ 10274 w 608798"/>
                <a:gd name="connsiteY68" fmla="*/ 249826 h 607915"/>
                <a:gd name="connsiteX69" fmla="*/ 23736 w 608798"/>
                <a:gd name="connsiteY69" fmla="*/ 247193 h 607915"/>
                <a:gd name="connsiteX70" fmla="*/ 56071 w 608798"/>
                <a:gd name="connsiteY70" fmla="*/ 244145 h 607915"/>
                <a:gd name="connsiteX71" fmla="*/ 83410 w 608798"/>
                <a:gd name="connsiteY71" fmla="*/ 215320 h 607915"/>
                <a:gd name="connsiteX72" fmla="*/ 82438 w 608798"/>
                <a:gd name="connsiteY72" fmla="*/ 175547 h 607915"/>
                <a:gd name="connsiteX73" fmla="*/ 61622 w 608798"/>
                <a:gd name="connsiteY73" fmla="*/ 152266 h 607915"/>
                <a:gd name="connsiteX74" fmla="*/ 53711 w 608798"/>
                <a:gd name="connsiteY74" fmla="*/ 141041 h 607915"/>
                <a:gd name="connsiteX75" fmla="*/ 56487 w 608798"/>
                <a:gd name="connsiteY75" fmla="*/ 127738 h 607915"/>
                <a:gd name="connsiteX76" fmla="*/ 121296 w 608798"/>
                <a:gd name="connsiteY76" fmla="*/ 61220 h 607915"/>
                <a:gd name="connsiteX77" fmla="*/ 134480 w 608798"/>
                <a:gd name="connsiteY77" fmla="*/ 58032 h 607915"/>
                <a:gd name="connsiteX78" fmla="*/ 145859 w 608798"/>
                <a:gd name="connsiteY78" fmla="*/ 65654 h 607915"/>
                <a:gd name="connsiteX79" fmla="*/ 170700 w 608798"/>
                <a:gd name="connsiteY79" fmla="*/ 85887 h 607915"/>
                <a:gd name="connsiteX80" fmla="*/ 189296 w 608798"/>
                <a:gd name="connsiteY80" fmla="*/ 89351 h 607915"/>
                <a:gd name="connsiteX81" fmla="*/ 237869 w 608798"/>
                <a:gd name="connsiteY81" fmla="*/ 56092 h 607915"/>
                <a:gd name="connsiteX82" fmla="*/ 239673 w 608798"/>
                <a:gd name="connsiteY82" fmla="*/ 25050 h 607915"/>
                <a:gd name="connsiteX83" fmla="*/ 242032 w 608798"/>
                <a:gd name="connsiteY83" fmla="*/ 11747 h 607915"/>
                <a:gd name="connsiteX84" fmla="*/ 253412 w 608798"/>
                <a:gd name="connsiteY84" fmla="*/ 4263 h 607915"/>
                <a:gd name="connsiteX85" fmla="*/ 346115 w 608798"/>
                <a:gd name="connsiteY85" fmla="*/ 2878 h 60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8798" h="607915">
                  <a:moveTo>
                    <a:pt x="304343" y="207315"/>
                  </a:moveTo>
                  <a:cubicBezTo>
                    <a:pt x="342505" y="207315"/>
                    <a:pt x="377336" y="229899"/>
                    <a:pt x="392740" y="264675"/>
                  </a:cubicBezTo>
                  <a:cubicBezTo>
                    <a:pt x="414388" y="313306"/>
                    <a:pt x="392462" y="370527"/>
                    <a:pt x="343754" y="392140"/>
                  </a:cubicBezTo>
                  <a:cubicBezTo>
                    <a:pt x="331264" y="397682"/>
                    <a:pt x="318081" y="400453"/>
                    <a:pt x="304481" y="400453"/>
                  </a:cubicBezTo>
                  <a:cubicBezTo>
                    <a:pt x="266319" y="400453"/>
                    <a:pt x="231627" y="378008"/>
                    <a:pt x="216084" y="343232"/>
                  </a:cubicBezTo>
                  <a:cubicBezTo>
                    <a:pt x="194436" y="294601"/>
                    <a:pt x="216362" y="237380"/>
                    <a:pt x="265070" y="215767"/>
                  </a:cubicBezTo>
                  <a:cubicBezTo>
                    <a:pt x="277560" y="210225"/>
                    <a:pt x="290882" y="207315"/>
                    <a:pt x="304343" y="207315"/>
                  </a:cubicBezTo>
                  <a:close/>
                  <a:moveTo>
                    <a:pt x="304343" y="173192"/>
                  </a:moveTo>
                  <a:cubicBezTo>
                    <a:pt x="286024" y="173192"/>
                    <a:pt x="268122" y="177072"/>
                    <a:pt x="251191" y="184555"/>
                  </a:cubicBezTo>
                  <a:cubicBezTo>
                    <a:pt x="185272" y="213796"/>
                    <a:pt x="155574" y="291262"/>
                    <a:pt x="184856" y="357087"/>
                  </a:cubicBezTo>
                  <a:cubicBezTo>
                    <a:pt x="205811" y="404204"/>
                    <a:pt x="252856" y="434553"/>
                    <a:pt x="304481" y="434553"/>
                  </a:cubicBezTo>
                  <a:cubicBezTo>
                    <a:pt x="322800" y="434553"/>
                    <a:pt x="340702" y="430811"/>
                    <a:pt x="357633" y="423328"/>
                  </a:cubicBezTo>
                  <a:cubicBezTo>
                    <a:pt x="423552" y="394087"/>
                    <a:pt x="453250" y="316622"/>
                    <a:pt x="423968" y="250796"/>
                  </a:cubicBezTo>
                  <a:cubicBezTo>
                    <a:pt x="403013" y="203679"/>
                    <a:pt x="355968" y="173192"/>
                    <a:pt x="304343" y="173192"/>
                  </a:cubicBezTo>
                  <a:close/>
                  <a:moveTo>
                    <a:pt x="346115" y="2878"/>
                  </a:moveTo>
                  <a:cubicBezTo>
                    <a:pt x="350694" y="3571"/>
                    <a:pt x="354996" y="6065"/>
                    <a:pt x="357633" y="9945"/>
                  </a:cubicBezTo>
                  <a:cubicBezTo>
                    <a:pt x="360409" y="13825"/>
                    <a:pt x="361380" y="18676"/>
                    <a:pt x="360409" y="23249"/>
                  </a:cubicBezTo>
                  <a:cubicBezTo>
                    <a:pt x="358188" y="34058"/>
                    <a:pt x="359298" y="45006"/>
                    <a:pt x="363739" y="54984"/>
                  </a:cubicBezTo>
                  <a:cubicBezTo>
                    <a:pt x="372066" y="73692"/>
                    <a:pt x="390662" y="85748"/>
                    <a:pt x="411340" y="85748"/>
                  </a:cubicBezTo>
                  <a:cubicBezTo>
                    <a:pt x="418556" y="85748"/>
                    <a:pt x="425634" y="84224"/>
                    <a:pt x="432295" y="81314"/>
                  </a:cubicBezTo>
                  <a:cubicBezTo>
                    <a:pt x="442148" y="77018"/>
                    <a:pt x="450058" y="69950"/>
                    <a:pt x="455610" y="60804"/>
                  </a:cubicBezTo>
                  <a:cubicBezTo>
                    <a:pt x="458108" y="56785"/>
                    <a:pt x="462132" y="53875"/>
                    <a:pt x="466712" y="52905"/>
                  </a:cubicBezTo>
                  <a:cubicBezTo>
                    <a:pt x="471430" y="52073"/>
                    <a:pt x="476149" y="53043"/>
                    <a:pt x="480034" y="55676"/>
                  </a:cubicBezTo>
                  <a:cubicBezTo>
                    <a:pt x="505430" y="73692"/>
                    <a:pt x="527912" y="95310"/>
                    <a:pt x="546786" y="120116"/>
                  </a:cubicBezTo>
                  <a:cubicBezTo>
                    <a:pt x="549562" y="123857"/>
                    <a:pt x="550811" y="128708"/>
                    <a:pt x="549978" y="133281"/>
                  </a:cubicBezTo>
                  <a:cubicBezTo>
                    <a:pt x="549145" y="137992"/>
                    <a:pt x="546370" y="142150"/>
                    <a:pt x="542484" y="144644"/>
                  </a:cubicBezTo>
                  <a:cubicBezTo>
                    <a:pt x="533047" y="150742"/>
                    <a:pt x="526108" y="159334"/>
                    <a:pt x="522222" y="169450"/>
                  </a:cubicBezTo>
                  <a:cubicBezTo>
                    <a:pt x="511953" y="196196"/>
                    <a:pt x="525276" y="226268"/>
                    <a:pt x="552060" y="236523"/>
                  </a:cubicBezTo>
                  <a:cubicBezTo>
                    <a:pt x="561913" y="240264"/>
                    <a:pt x="572876" y="240957"/>
                    <a:pt x="583284" y="238324"/>
                  </a:cubicBezTo>
                  <a:cubicBezTo>
                    <a:pt x="588003" y="237077"/>
                    <a:pt x="592860" y="237909"/>
                    <a:pt x="596746" y="240542"/>
                  </a:cubicBezTo>
                  <a:cubicBezTo>
                    <a:pt x="600770" y="243036"/>
                    <a:pt x="603546" y="247193"/>
                    <a:pt x="604378" y="251905"/>
                  </a:cubicBezTo>
                  <a:cubicBezTo>
                    <a:pt x="609652" y="282531"/>
                    <a:pt x="610207" y="313711"/>
                    <a:pt x="606044" y="344753"/>
                  </a:cubicBezTo>
                  <a:cubicBezTo>
                    <a:pt x="605350" y="349465"/>
                    <a:pt x="602852" y="353761"/>
                    <a:pt x="598827" y="356394"/>
                  </a:cubicBezTo>
                  <a:cubicBezTo>
                    <a:pt x="594942" y="359165"/>
                    <a:pt x="590084" y="360136"/>
                    <a:pt x="585366" y="359027"/>
                  </a:cubicBezTo>
                  <a:cubicBezTo>
                    <a:pt x="574541" y="356671"/>
                    <a:pt x="563300" y="357780"/>
                    <a:pt x="553170" y="362214"/>
                  </a:cubicBezTo>
                  <a:cubicBezTo>
                    <a:pt x="526941" y="373855"/>
                    <a:pt x="515145" y="404619"/>
                    <a:pt x="526802" y="430811"/>
                  </a:cubicBezTo>
                  <a:cubicBezTo>
                    <a:pt x="531104" y="440650"/>
                    <a:pt x="538459" y="448826"/>
                    <a:pt x="548035" y="454369"/>
                  </a:cubicBezTo>
                  <a:cubicBezTo>
                    <a:pt x="552060" y="456725"/>
                    <a:pt x="554974" y="460883"/>
                    <a:pt x="556084" y="465456"/>
                  </a:cubicBezTo>
                  <a:cubicBezTo>
                    <a:pt x="557056" y="470167"/>
                    <a:pt x="556084" y="475018"/>
                    <a:pt x="553309" y="478898"/>
                  </a:cubicBezTo>
                  <a:cubicBezTo>
                    <a:pt x="535406" y="504397"/>
                    <a:pt x="513480" y="526985"/>
                    <a:pt x="488500" y="545970"/>
                  </a:cubicBezTo>
                  <a:cubicBezTo>
                    <a:pt x="484614" y="548880"/>
                    <a:pt x="479757" y="549989"/>
                    <a:pt x="475038" y="549158"/>
                  </a:cubicBezTo>
                  <a:cubicBezTo>
                    <a:pt x="470320" y="548326"/>
                    <a:pt x="466295" y="545555"/>
                    <a:pt x="463659" y="541397"/>
                  </a:cubicBezTo>
                  <a:cubicBezTo>
                    <a:pt x="457552" y="531697"/>
                    <a:pt x="448809" y="524352"/>
                    <a:pt x="438540" y="520472"/>
                  </a:cubicBezTo>
                  <a:cubicBezTo>
                    <a:pt x="432434" y="518116"/>
                    <a:pt x="426189" y="516869"/>
                    <a:pt x="419944" y="516869"/>
                  </a:cubicBezTo>
                  <a:cubicBezTo>
                    <a:pt x="398433" y="516869"/>
                    <a:pt x="379005" y="530311"/>
                    <a:pt x="371372" y="550266"/>
                  </a:cubicBezTo>
                  <a:cubicBezTo>
                    <a:pt x="367347" y="560383"/>
                    <a:pt x="366931" y="571469"/>
                    <a:pt x="369845" y="582278"/>
                  </a:cubicBezTo>
                  <a:cubicBezTo>
                    <a:pt x="371094" y="586851"/>
                    <a:pt x="370262" y="591840"/>
                    <a:pt x="367764" y="595859"/>
                  </a:cubicBezTo>
                  <a:cubicBezTo>
                    <a:pt x="365127" y="599878"/>
                    <a:pt x="360964" y="602649"/>
                    <a:pt x="356245" y="603481"/>
                  </a:cubicBezTo>
                  <a:cubicBezTo>
                    <a:pt x="339314" y="606391"/>
                    <a:pt x="321967" y="607915"/>
                    <a:pt x="304620" y="607915"/>
                  </a:cubicBezTo>
                  <a:cubicBezTo>
                    <a:pt x="290743" y="607915"/>
                    <a:pt x="276587" y="606945"/>
                    <a:pt x="262710" y="605005"/>
                  </a:cubicBezTo>
                  <a:cubicBezTo>
                    <a:pt x="257991" y="604312"/>
                    <a:pt x="253689" y="601679"/>
                    <a:pt x="251052" y="597799"/>
                  </a:cubicBezTo>
                  <a:cubicBezTo>
                    <a:pt x="248277" y="593780"/>
                    <a:pt x="247305" y="588930"/>
                    <a:pt x="248416" y="584218"/>
                  </a:cubicBezTo>
                  <a:cubicBezTo>
                    <a:pt x="251052" y="572993"/>
                    <a:pt x="250081" y="561630"/>
                    <a:pt x="245362" y="551375"/>
                  </a:cubicBezTo>
                  <a:cubicBezTo>
                    <a:pt x="237036" y="532528"/>
                    <a:pt x="218440" y="520472"/>
                    <a:pt x="197901" y="520472"/>
                  </a:cubicBezTo>
                  <a:cubicBezTo>
                    <a:pt x="190545" y="520472"/>
                    <a:pt x="183468" y="521996"/>
                    <a:pt x="176807" y="525045"/>
                  </a:cubicBezTo>
                  <a:cubicBezTo>
                    <a:pt x="166676" y="529479"/>
                    <a:pt x="158488" y="536824"/>
                    <a:pt x="152937" y="546386"/>
                  </a:cubicBezTo>
                  <a:cubicBezTo>
                    <a:pt x="150578" y="550543"/>
                    <a:pt x="146553" y="553592"/>
                    <a:pt x="141835" y="554562"/>
                  </a:cubicBezTo>
                  <a:cubicBezTo>
                    <a:pt x="137116" y="555671"/>
                    <a:pt x="132259" y="554562"/>
                    <a:pt x="128373" y="551791"/>
                  </a:cubicBezTo>
                  <a:cubicBezTo>
                    <a:pt x="102700" y="533775"/>
                    <a:pt x="80218" y="511880"/>
                    <a:pt x="61205" y="486797"/>
                  </a:cubicBezTo>
                  <a:cubicBezTo>
                    <a:pt x="58430" y="482917"/>
                    <a:pt x="57320" y="478066"/>
                    <a:pt x="58152" y="473355"/>
                  </a:cubicBezTo>
                  <a:cubicBezTo>
                    <a:pt x="58985" y="468643"/>
                    <a:pt x="61760" y="464624"/>
                    <a:pt x="65924" y="461991"/>
                  </a:cubicBezTo>
                  <a:cubicBezTo>
                    <a:pt x="75638" y="455894"/>
                    <a:pt x="82993" y="447163"/>
                    <a:pt x="87018" y="436908"/>
                  </a:cubicBezTo>
                  <a:cubicBezTo>
                    <a:pt x="92014" y="423882"/>
                    <a:pt x="91597" y="409747"/>
                    <a:pt x="85908" y="397136"/>
                  </a:cubicBezTo>
                  <a:cubicBezTo>
                    <a:pt x="80357" y="384525"/>
                    <a:pt x="70087" y="374825"/>
                    <a:pt x="57181" y="369836"/>
                  </a:cubicBezTo>
                  <a:cubicBezTo>
                    <a:pt x="47050" y="365956"/>
                    <a:pt x="35948" y="365402"/>
                    <a:pt x="25401" y="368173"/>
                  </a:cubicBezTo>
                  <a:cubicBezTo>
                    <a:pt x="20682" y="369282"/>
                    <a:pt x="15825" y="368589"/>
                    <a:pt x="11801" y="365956"/>
                  </a:cubicBezTo>
                  <a:cubicBezTo>
                    <a:pt x="7776" y="363461"/>
                    <a:pt x="5001" y="359304"/>
                    <a:pt x="4168" y="354454"/>
                  </a:cubicBezTo>
                  <a:cubicBezTo>
                    <a:pt x="-967" y="323966"/>
                    <a:pt x="-1383" y="292647"/>
                    <a:pt x="3058" y="261467"/>
                  </a:cubicBezTo>
                  <a:cubicBezTo>
                    <a:pt x="3752" y="256755"/>
                    <a:pt x="6388" y="252598"/>
                    <a:pt x="10274" y="249826"/>
                  </a:cubicBezTo>
                  <a:cubicBezTo>
                    <a:pt x="14160" y="247193"/>
                    <a:pt x="19017" y="246223"/>
                    <a:pt x="23736" y="247193"/>
                  </a:cubicBezTo>
                  <a:cubicBezTo>
                    <a:pt x="34560" y="249688"/>
                    <a:pt x="45940" y="248579"/>
                    <a:pt x="56071" y="244145"/>
                  </a:cubicBezTo>
                  <a:cubicBezTo>
                    <a:pt x="68699" y="238463"/>
                    <a:pt x="78414" y="228208"/>
                    <a:pt x="83410" y="215320"/>
                  </a:cubicBezTo>
                  <a:cubicBezTo>
                    <a:pt x="88406" y="202293"/>
                    <a:pt x="87989" y="188297"/>
                    <a:pt x="82438" y="175547"/>
                  </a:cubicBezTo>
                  <a:cubicBezTo>
                    <a:pt x="77997" y="165847"/>
                    <a:pt x="70920" y="157671"/>
                    <a:pt x="61622" y="152266"/>
                  </a:cubicBezTo>
                  <a:cubicBezTo>
                    <a:pt x="57597" y="149772"/>
                    <a:pt x="54683" y="145753"/>
                    <a:pt x="53711" y="141041"/>
                  </a:cubicBezTo>
                  <a:cubicBezTo>
                    <a:pt x="52740" y="136468"/>
                    <a:pt x="53711" y="131618"/>
                    <a:pt x="56487" y="127738"/>
                  </a:cubicBezTo>
                  <a:cubicBezTo>
                    <a:pt x="74528" y="102378"/>
                    <a:pt x="96316" y="79928"/>
                    <a:pt x="121296" y="61220"/>
                  </a:cubicBezTo>
                  <a:cubicBezTo>
                    <a:pt x="125043" y="58448"/>
                    <a:pt x="129900" y="57201"/>
                    <a:pt x="134480" y="58032"/>
                  </a:cubicBezTo>
                  <a:cubicBezTo>
                    <a:pt x="139198" y="58864"/>
                    <a:pt x="143361" y="61635"/>
                    <a:pt x="145859" y="65654"/>
                  </a:cubicBezTo>
                  <a:cubicBezTo>
                    <a:pt x="151965" y="74939"/>
                    <a:pt x="160570" y="82006"/>
                    <a:pt x="170700" y="85887"/>
                  </a:cubicBezTo>
                  <a:cubicBezTo>
                    <a:pt x="176668" y="88243"/>
                    <a:pt x="182913" y="89351"/>
                    <a:pt x="189296" y="89351"/>
                  </a:cubicBezTo>
                  <a:cubicBezTo>
                    <a:pt x="210668" y="89351"/>
                    <a:pt x="230236" y="75909"/>
                    <a:pt x="237869" y="56092"/>
                  </a:cubicBezTo>
                  <a:cubicBezTo>
                    <a:pt x="241616" y="46114"/>
                    <a:pt x="242309" y="35444"/>
                    <a:pt x="239673" y="25050"/>
                  </a:cubicBezTo>
                  <a:cubicBezTo>
                    <a:pt x="238562" y="20477"/>
                    <a:pt x="239395" y="15627"/>
                    <a:pt x="242032" y="11747"/>
                  </a:cubicBezTo>
                  <a:cubicBezTo>
                    <a:pt x="244669" y="7728"/>
                    <a:pt x="248693" y="5095"/>
                    <a:pt x="253412" y="4263"/>
                  </a:cubicBezTo>
                  <a:cubicBezTo>
                    <a:pt x="283804" y="-864"/>
                    <a:pt x="315306" y="-1418"/>
                    <a:pt x="346115" y="287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7" name="IconShape">
              <a:extLst>
                <a:ext uri="{FF2B5EF4-FFF2-40B4-BE49-F238E27FC236}">
                  <a16:creationId xmlns="" xmlns:a16="http://schemas.microsoft.com/office/drawing/2014/main" id="{FF570857-C110-490F-80F5-491F32337B38}"/>
                </a:ext>
              </a:extLst>
            </p:cNvPr>
            <p:cNvSpPr/>
            <p:nvPr/>
          </p:nvSpPr>
          <p:spPr bwMode="auto">
            <a:xfrm>
              <a:off x="6491911" y="3446269"/>
              <a:ext cx="609685" cy="608800"/>
            </a:xfrm>
            <a:custGeom>
              <a:avLst/>
              <a:gdLst>
                <a:gd name="connsiteX0" fmla="*/ 304343 w 608798"/>
                <a:gd name="connsiteY0" fmla="*/ 207315 h 607915"/>
                <a:gd name="connsiteX1" fmla="*/ 392740 w 608798"/>
                <a:gd name="connsiteY1" fmla="*/ 264675 h 607915"/>
                <a:gd name="connsiteX2" fmla="*/ 343754 w 608798"/>
                <a:gd name="connsiteY2" fmla="*/ 392140 h 607915"/>
                <a:gd name="connsiteX3" fmla="*/ 304481 w 608798"/>
                <a:gd name="connsiteY3" fmla="*/ 400453 h 607915"/>
                <a:gd name="connsiteX4" fmla="*/ 216084 w 608798"/>
                <a:gd name="connsiteY4" fmla="*/ 343232 h 607915"/>
                <a:gd name="connsiteX5" fmla="*/ 265070 w 608798"/>
                <a:gd name="connsiteY5" fmla="*/ 215767 h 607915"/>
                <a:gd name="connsiteX6" fmla="*/ 304343 w 608798"/>
                <a:gd name="connsiteY6" fmla="*/ 207315 h 607915"/>
                <a:gd name="connsiteX7" fmla="*/ 304343 w 608798"/>
                <a:gd name="connsiteY7" fmla="*/ 173192 h 607915"/>
                <a:gd name="connsiteX8" fmla="*/ 251191 w 608798"/>
                <a:gd name="connsiteY8" fmla="*/ 184555 h 607915"/>
                <a:gd name="connsiteX9" fmla="*/ 184856 w 608798"/>
                <a:gd name="connsiteY9" fmla="*/ 357087 h 607915"/>
                <a:gd name="connsiteX10" fmla="*/ 304481 w 608798"/>
                <a:gd name="connsiteY10" fmla="*/ 434553 h 607915"/>
                <a:gd name="connsiteX11" fmla="*/ 357633 w 608798"/>
                <a:gd name="connsiteY11" fmla="*/ 423328 h 607915"/>
                <a:gd name="connsiteX12" fmla="*/ 423968 w 608798"/>
                <a:gd name="connsiteY12" fmla="*/ 250796 h 607915"/>
                <a:gd name="connsiteX13" fmla="*/ 304343 w 608798"/>
                <a:gd name="connsiteY13" fmla="*/ 173192 h 607915"/>
                <a:gd name="connsiteX14" fmla="*/ 346115 w 608798"/>
                <a:gd name="connsiteY14" fmla="*/ 2878 h 607915"/>
                <a:gd name="connsiteX15" fmla="*/ 357633 w 608798"/>
                <a:gd name="connsiteY15" fmla="*/ 9945 h 607915"/>
                <a:gd name="connsiteX16" fmla="*/ 360409 w 608798"/>
                <a:gd name="connsiteY16" fmla="*/ 23249 h 607915"/>
                <a:gd name="connsiteX17" fmla="*/ 363739 w 608798"/>
                <a:gd name="connsiteY17" fmla="*/ 54984 h 607915"/>
                <a:gd name="connsiteX18" fmla="*/ 411340 w 608798"/>
                <a:gd name="connsiteY18" fmla="*/ 85748 h 607915"/>
                <a:gd name="connsiteX19" fmla="*/ 432295 w 608798"/>
                <a:gd name="connsiteY19" fmla="*/ 81314 h 607915"/>
                <a:gd name="connsiteX20" fmla="*/ 455610 w 608798"/>
                <a:gd name="connsiteY20" fmla="*/ 60804 h 607915"/>
                <a:gd name="connsiteX21" fmla="*/ 466712 w 608798"/>
                <a:gd name="connsiteY21" fmla="*/ 52905 h 607915"/>
                <a:gd name="connsiteX22" fmla="*/ 480034 w 608798"/>
                <a:gd name="connsiteY22" fmla="*/ 55676 h 607915"/>
                <a:gd name="connsiteX23" fmla="*/ 546786 w 608798"/>
                <a:gd name="connsiteY23" fmla="*/ 120116 h 607915"/>
                <a:gd name="connsiteX24" fmla="*/ 549978 w 608798"/>
                <a:gd name="connsiteY24" fmla="*/ 133281 h 607915"/>
                <a:gd name="connsiteX25" fmla="*/ 542484 w 608798"/>
                <a:gd name="connsiteY25" fmla="*/ 144644 h 607915"/>
                <a:gd name="connsiteX26" fmla="*/ 522222 w 608798"/>
                <a:gd name="connsiteY26" fmla="*/ 169450 h 607915"/>
                <a:gd name="connsiteX27" fmla="*/ 552060 w 608798"/>
                <a:gd name="connsiteY27" fmla="*/ 236523 h 607915"/>
                <a:gd name="connsiteX28" fmla="*/ 583284 w 608798"/>
                <a:gd name="connsiteY28" fmla="*/ 238324 h 607915"/>
                <a:gd name="connsiteX29" fmla="*/ 596746 w 608798"/>
                <a:gd name="connsiteY29" fmla="*/ 240542 h 607915"/>
                <a:gd name="connsiteX30" fmla="*/ 604378 w 608798"/>
                <a:gd name="connsiteY30" fmla="*/ 251905 h 607915"/>
                <a:gd name="connsiteX31" fmla="*/ 606044 w 608798"/>
                <a:gd name="connsiteY31" fmla="*/ 344753 h 607915"/>
                <a:gd name="connsiteX32" fmla="*/ 598827 w 608798"/>
                <a:gd name="connsiteY32" fmla="*/ 356394 h 607915"/>
                <a:gd name="connsiteX33" fmla="*/ 585366 w 608798"/>
                <a:gd name="connsiteY33" fmla="*/ 359027 h 607915"/>
                <a:gd name="connsiteX34" fmla="*/ 553170 w 608798"/>
                <a:gd name="connsiteY34" fmla="*/ 362214 h 607915"/>
                <a:gd name="connsiteX35" fmla="*/ 526802 w 608798"/>
                <a:gd name="connsiteY35" fmla="*/ 430811 h 607915"/>
                <a:gd name="connsiteX36" fmla="*/ 548035 w 608798"/>
                <a:gd name="connsiteY36" fmla="*/ 454369 h 607915"/>
                <a:gd name="connsiteX37" fmla="*/ 556084 w 608798"/>
                <a:gd name="connsiteY37" fmla="*/ 465456 h 607915"/>
                <a:gd name="connsiteX38" fmla="*/ 553309 w 608798"/>
                <a:gd name="connsiteY38" fmla="*/ 478898 h 607915"/>
                <a:gd name="connsiteX39" fmla="*/ 488500 w 608798"/>
                <a:gd name="connsiteY39" fmla="*/ 545970 h 607915"/>
                <a:gd name="connsiteX40" fmla="*/ 475038 w 608798"/>
                <a:gd name="connsiteY40" fmla="*/ 549158 h 607915"/>
                <a:gd name="connsiteX41" fmla="*/ 463659 w 608798"/>
                <a:gd name="connsiteY41" fmla="*/ 541397 h 607915"/>
                <a:gd name="connsiteX42" fmla="*/ 438540 w 608798"/>
                <a:gd name="connsiteY42" fmla="*/ 520472 h 607915"/>
                <a:gd name="connsiteX43" fmla="*/ 419944 w 608798"/>
                <a:gd name="connsiteY43" fmla="*/ 516869 h 607915"/>
                <a:gd name="connsiteX44" fmla="*/ 371372 w 608798"/>
                <a:gd name="connsiteY44" fmla="*/ 550266 h 607915"/>
                <a:gd name="connsiteX45" fmla="*/ 369845 w 608798"/>
                <a:gd name="connsiteY45" fmla="*/ 582278 h 607915"/>
                <a:gd name="connsiteX46" fmla="*/ 367764 w 608798"/>
                <a:gd name="connsiteY46" fmla="*/ 595859 h 607915"/>
                <a:gd name="connsiteX47" fmla="*/ 356245 w 608798"/>
                <a:gd name="connsiteY47" fmla="*/ 603481 h 607915"/>
                <a:gd name="connsiteX48" fmla="*/ 304620 w 608798"/>
                <a:gd name="connsiteY48" fmla="*/ 607915 h 607915"/>
                <a:gd name="connsiteX49" fmla="*/ 262710 w 608798"/>
                <a:gd name="connsiteY49" fmla="*/ 605005 h 607915"/>
                <a:gd name="connsiteX50" fmla="*/ 251052 w 608798"/>
                <a:gd name="connsiteY50" fmla="*/ 597799 h 607915"/>
                <a:gd name="connsiteX51" fmla="*/ 248416 w 608798"/>
                <a:gd name="connsiteY51" fmla="*/ 584218 h 607915"/>
                <a:gd name="connsiteX52" fmla="*/ 245362 w 608798"/>
                <a:gd name="connsiteY52" fmla="*/ 551375 h 607915"/>
                <a:gd name="connsiteX53" fmla="*/ 197901 w 608798"/>
                <a:gd name="connsiteY53" fmla="*/ 520472 h 607915"/>
                <a:gd name="connsiteX54" fmla="*/ 176807 w 608798"/>
                <a:gd name="connsiteY54" fmla="*/ 525045 h 607915"/>
                <a:gd name="connsiteX55" fmla="*/ 152937 w 608798"/>
                <a:gd name="connsiteY55" fmla="*/ 546386 h 607915"/>
                <a:gd name="connsiteX56" fmla="*/ 141835 w 608798"/>
                <a:gd name="connsiteY56" fmla="*/ 554562 h 607915"/>
                <a:gd name="connsiteX57" fmla="*/ 128373 w 608798"/>
                <a:gd name="connsiteY57" fmla="*/ 551791 h 607915"/>
                <a:gd name="connsiteX58" fmla="*/ 61205 w 608798"/>
                <a:gd name="connsiteY58" fmla="*/ 486797 h 607915"/>
                <a:gd name="connsiteX59" fmla="*/ 58152 w 608798"/>
                <a:gd name="connsiteY59" fmla="*/ 473355 h 607915"/>
                <a:gd name="connsiteX60" fmla="*/ 65924 w 608798"/>
                <a:gd name="connsiteY60" fmla="*/ 461991 h 607915"/>
                <a:gd name="connsiteX61" fmla="*/ 87018 w 608798"/>
                <a:gd name="connsiteY61" fmla="*/ 436908 h 607915"/>
                <a:gd name="connsiteX62" fmla="*/ 85908 w 608798"/>
                <a:gd name="connsiteY62" fmla="*/ 397136 h 607915"/>
                <a:gd name="connsiteX63" fmla="*/ 57181 w 608798"/>
                <a:gd name="connsiteY63" fmla="*/ 369836 h 607915"/>
                <a:gd name="connsiteX64" fmla="*/ 25401 w 608798"/>
                <a:gd name="connsiteY64" fmla="*/ 368173 h 607915"/>
                <a:gd name="connsiteX65" fmla="*/ 11801 w 608798"/>
                <a:gd name="connsiteY65" fmla="*/ 365956 h 607915"/>
                <a:gd name="connsiteX66" fmla="*/ 4168 w 608798"/>
                <a:gd name="connsiteY66" fmla="*/ 354454 h 607915"/>
                <a:gd name="connsiteX67" fmla="*/ 3058 w 608798"/>
                <a:gd name="connsiteY67" fmla="*/ 261467 h 607915"/>
                <a:gd name="connsiteX68" fmla="*/ 10274 w 608798"/>
                <a:gd name="connsiteY68" fmla="*/ 249826 h 607915"/>
                <a:gd name="connsiteX69" fmla="*/ 23736 w 608798"/>
                <a:gd name="connsiteY69" fmla="*/ 247193 h 607915"/>
                <a:gd name="connsiteX70" fmla="*/ 56071 w 608798"/>
                <a:gd name="connsiteY70" fmla="*/ 244145 h 607915"/>
                <a:gd name="connsiteX71" fmla="*/ 83410 w 608798"/>
                <a:gd name="connsiteY71" fmla="*/ 215320 h 607915"/>
                <a:gd name="connsiteX72" fmla="*/ 82438 w 608798"/>
                <a:gd name="connsiteY72" fmla="*/ 175547 h 607915"/>
                <a:gd name="connsiteX73" fmla="*/ 61622 w 608798"/>
                <a:gd name="connsiteY73" fmla="*/ 152266 h 607915"/>
                <a:gd name="connsiteX74" fmla="*/ 53711 w 608798"/>
                <a:gd name="connsiteY74" fmla="*/ 141041 h 607915"/>
                <a:gd name="connsiteX75" fmla="*/ 56487 w 608798"/>
                <a:gd name="connsiteY75" fmla="*/ 127738 h 607915"/>
                <a:gd name="connsiteX76" fmla="*/ 121296 w 608798"/>
                <a:gd name="connsiteY76" fmla="*/ 61220 h 607915"/>
                <a:gd name="connsiteX77" fmla="*/ 134480 w 608798"/>
                <a:gd name="connsiteY77" fmla="*/ 58032 h 607915"/>
                <a:gd name="connsiteX78" fmla="*/ 145859 w 608798"/>
                <a:gd name="connsiteY78" fmla="*/ 65654 h 607915"/>
                <a:gd name="connsiteX79" fmla="*/ 170700 w 608798"/>
                <a:gd name="connsiteY79" fmla="*/ 85887 h 607915"/>
                <a:gd name="connsiteX80" fmla="*/ 189296 w 608798"/>
                <a:gd name="connsiteY80" fmla="*/ 89351 h 607915"/>
                <a:gd name="connsiteX81" fmla="*/ 237869 w 608798"/>
                <a:gd name="connsiteY81" fmla="*/ 56092 h 607915"/>
                <a:gd name="connsiteX82" fmla="*/ 239673 w 608798"/>
                <a:gd name="connsiteY82" fmla="*/ 25050 h 607915"/>
                <a:gd name="connsiteX83" fmla="*/ 242032 w 608798"/>
                <a:gd name="connsiteY83" fmla="*/ 11747 h 607915"/>
                <a:gd name="connsiteX84" fmla="*/ 253412 w 608798"/>
                <a:gd name="connsiteY84" fmla="*/ 4263 h 607915"/>
                <a:gd name="connsiteX85" fmla="*/ 346115 w 608798"/>
                <a:gd name="connsiteY85" fmla="*/ 2878 h 60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8798" h="607915">
                  <a:moveTo>
                    <a:pt x="304343" y="207315"/>
                  </a:moveTo>
                  <a:cubicBezTo>
                    <a:pt x="342505" y="207315"/>
                    <a:pt x="377336" y="229899"/>
                    <a:pt x="392740" y="264675"/>
                  </a:cubicBezTo>
                  <a:cubicBezTo>
                    <a:pt x="414388" y="313306"/>
                    <a:pt x="392462" y="370527"/>
                    <a:pt x="343754" y="392140"/>
                  </a:cubicBezTo>
                  <a:cubicBezTo>
                    <a:pt x="331264" y="397682"/>
                    <a:pt x="318081" y="400453"/>
                    <a:pt x="304481" y="400453"/>
                  </a:cubicBezTo>
                  <a:cubicBezTo>
                    <a:pt x="266319" y="400453"/>
                    <a:pt x="231627" y="378008"/>
                    <a:pt x="216084" y="343232"/>
                  </a:cubicBezTo>
                  <a:cubicBezTo>
                    <a:pt x="194436" y="294601"/>
                    <a:pt x="216362" y="237380"/>
                    <a:pt x="265070" y="215767"/>
                  </a:cubicBezTo>
                  <a:cubicBezTo>
                    <a:pt x="277560" y="210225"/>
                    <a:pt x="290882" y="207315"/>
                    <a:pt x="304343" y="207315"/>
                  </a:cubicBezTo>
                  <a:close/>
                  <a:moveTo>
                    <a:pt x="304343" y="173192"/>
                  </a:moveTo>
                  <a:cubicBezTo>
                    <a:pt x="286024" y="173192"/>
                    <a:pt x="268122" y="177072"/>
                    <a:pt x="251191" y="184555"/>
                  </a:cubicBezTo>
                  <a:cubicBezTo>
                    <a:pt x="185272" y="213796"/>
                    <a:pt x="155574" y="291262"/>
                    <a:pt x="184856" y="357087"/>
                  </a:cubicBezTo>
                  <a:cubicBezTo>
                    <a:pt x="205811" y="404204"/>
                    <a:pt x="252856" y="434553"/>
                    <a:pt x="304481" y="434553"/>
                  </a:cubicBezTo>
                  <a:cubicBezTo>
                    <a:pt x="322800" y="434553"/>
                    <a:pt x="340702" y="430811"/>
                    <a:pt x="357633" y="423328"/>
                  </a:cubicBezTo>
                  <a:cubicBezTo>
                    <a:pt x="423552" y="394087"/>
                    <a:pt x="453250" y="316622"/>
                    <a:pt x="423968" y="250796"/>
                  </a:cubicBezTo>
                  <a:cubicBezTo>
                    <a:pt x="403013" y="203679"/>
                    <a:pt x="355968" y="173192"/>
                    <a:pt x="304343" y="173192"/>
                  </a:cubicBezTo>
                  <a:close/>
                  <a:moveTo>
                    <a:pt x="346115" y="2878"/>
                  </a:moveTo>
                  <a:cubicBezTo>
                    <a:pt x="350694" y="3571"/>
                    <a:pt x="354996" y="6065"/>
                    <a:pt x="357633" y="9945"/>
                  </a:cubicBezTo>
                  <a:cubicBezTo>
                    <a:pt x="360409" y="13825"/>
                    <a:pt x="361380" y="18676"/>
                    <a:pt x="360409" y="23249"/>
                  </a:cubicBezTo>
                  <a:cubicBezTo>
                    <a:pt x="358188" y="34058"/>
                    <a:pt x="359298" y="45006"/>
                    <a:pt x="363739" y="54984"/>
                  </a:cubicBezTo>
                  <a:cubicBezTo>
                    <a:pt x="372066" y="73692"/>
                    <a:pt x="390662" y="85748"/>
                    <a:pt x="411340" y="85748"/>
                  </a:cubicBezTo>
                  <a:cubicBezTo>
                    <a:pt x="418556" y="85748"/>
                    <a:pt x="425634" y="84224"/>
                    <a:pt x="432295" y="81314"/>
                  </a:cubicBezTo>
                  <a:cubicBezTo>
                    <a:pt x="442148" y="77018"/>
                    <a:pt x="450058" y="69950"/>
                    <a:pt x="455610" y="60804"/>
                  </a:cubicBezTo>
                  <a:cubicBezTo>
                    <a:pt x="458108" y="56785"/>
                    <a:pt x="462132" y="53875"/>
                    <a:pt x="466712" y="52905"/>
                  </a:cubicBezTo>
                  <a:cubicBezTo>
                    <a:pt x="471430" y="52073"/>
                    <a:pt x="476149" y="53043"/>
                    <a:pt x="480034" y="55676"/>
                  </a:cubicBezTo>
                  <a:cubicBezTo>
                    <a:pt x="505430" y="73692"/>
                    <a:pt x="527912" y="95310"/>
                    <a:pt x="546786" y="120116"/>
                  </a:cubicBezTo>
                  <a:cubicBezTo>
                    <a:pt x="549562" y="123857"/>
                    <a:pt x="550811" y="128708"/>
                    <a:pt x="549978" y="133281"/>
                  </a:cubicBezTo>
                  <a:cubicBezTo>
                    <a:pt x="549145" y="137992"/>
                    <a:pt x="546370" y="142150"/>
                    <a:pt x="542484" y="144644"/>
                  </a:cubicBezTo>
                  <a:cubicBezTo>
                    <a:pt x="533047" y="150742"/>
                    <a:pt x="526108" y="159334"/>
                    <a:pt x="522222" y="169450"/>
                  </a:cubicBezTo>
                  <a:cubicBezTo>
                    <a:pt x="511953" y="196196"/>
                    <a:pt x="525276" y="226268"/>
                    <a:pt x="552060" y="236523"/>
                  </a:cubicBezTo>
                  <a:cubicBezTo>
                    <a:pt x="561913" y="240264"/>
                    <a:pt x="572876" y="240957"/>
                    <a:pt x="583284" y="238324"/>
                  </a:cubicBezTo>
                  <a:cubicBezTo>
                    <a:pt x="588003" y="237077"/>
                    <a:pt x="592860" y="237909"/>
                    <a:pt x="596746" y="240542"/>
                  </a:cubicBezTo>
                  <a:cubicBezTo>
                    <a:pt x="600770" y="243036"/>
                    <a:pt x="603546" y="247193"/>
                    <a:pt x="604378" y="251905"/>
                  </a:cubicBezTo>
                  <a:cubicBezTo>
                    <a:pt x="609652" y="282531"/>
                    <a:pt x="610207" y="313711"/>
                    <a:pt x="606044" y="344753"/>
                  </a:cubicBezTo>
                  <a:cubicBezTo>
                    <a:pt x="605350" y="349465"/>
                    <a:pt x="602852" y="353761"/>
                    <a:pt x="598827" y="356394"/>
                  </a:cubicBezTo>
                  <a:cubicBezTo>
                    <a:pt x="594942" y="359165"/>
                    <a:pt x="590084" y="360136"/>
                    <a:pt x="585366" y="359027"/>
                  </a:cubicBezTo>
                  <a:cubicBezTo>
                    <a:pt x="574541" y="356671"/>
                    <a:pt x="563300" y="357780"/>
                    <a:pt x="553170" y="362214"/>
                  </a:cubicBezTo>
                  <a:cubicBezTo>
                    <a:pt x="526941" y="373855"/>
                    <a:pt x="515145" y="404619"/>
                    <a:pt x="526802" y="430811"/>
                  </a:cubicBezTo>
                  <a:cubicBezTo>
                    <a:pt x="531104" y="440650"/>
                    <a:pt x="538459" y="448826"/>
                    <a:pt x="548035" y="454369"/>
                  </a:cubicBezTo>
                  <a:cubicBezTo>
                    <a:pt x="552060" y="456725"/>
                    <a:pt x="554974" y="460883"/>
                    <a:pt x="556084" y="465456"/>
                  </a:cubicBezTo>
                  <a:cubicBezTo>
                    <a:pt x="557056" y="470167"/>
                    <a:pt x="556084" y="475018"/>
                    <a:pt x="553309" y="478898"/>
                  </a:cubicBezTo>
                  <a:cubicBezTo>
                    <a:pt x="535406" y="504397"/>
                    <a:pt x="513480" y="526985"/>
                    <a:pt x="488500" y="545970"/>
                  </a:cubicBezTo>
                  <a:cubicBezTo>
                    <a:pt x="484614" y="548880"/>
                    <a:pt x="479757" y="549989"/>
                    <a:pt x="475038" y="549158"/>
                  </a:cubicBezTo>
                  <a:cubicBezTo>
                    <a:pt x="470320" y="548326"/>
                    <a:pt x="466295" y="545555"/>
                    <a:pt x="463659" y="541397"/>
                  </a:cubicBezTo>
                  <a:cubicBezTo>
                    <a:pt x="457552" y="531697"/>
                    <a:pt x="448809" y="524352"/>
                    <a:pt x="438540" y="520472"/>
                  </a:cubicBezTo>
                  <a:cubicBezTo>
                    <a:pt x="432434" y="518116"/>
                    <a:pt x="426189" y="516869"/>
                    <a:pt x="419944" y="516869"/>
                  </a:cubicBezTo>
                  <a:cubicBezTo>
                    <a:pt x="398433" y="516869"/>
                    <a:pt x="379005" y="530311"/>
                    <a:pt x="371372" y="550266"/>
                  </a:cubicBezTo>
                  <a:cubicBezTo>
                    <a:pt x="367347" y="560383"/>
                    <a:pt x="366931" y="571469"/>
                    <a:pt x="369845" y="582278"/>
                  </a:cubicBezTo>
                  <a:cubicBezTo>
                    <a:pt x="371094" y="586851"/>
                    <a:pt x="370262" y="591840"/>
                    <a:pt x="367764" y="595859"/>
                  </a:cubicBezTo>
                  <a:cubicBezTo>
                    <a:pt x="365127" y="599878"/>
                    <a:pt x="360964" y="602649"/>
                    <a:pt x="356245" y="603481"/>
                  </a:cubicBezTo>
                  <a:cubicBezTo>
                    <a:pt x="339314" y="606391"/>
                    <a:pt x="321967" y="607915"/>
                    <a:pt x="304620" y="607915"/>
                  </a:cubicBezTo>
                  <a:cubicBezTo>
                    <a:pt x="290743" y="607915"/>
                    <a:pt x="276587" y="606945"/>
                    <a:pt x="262710" y="605005"/>
                  </a:cubicBezTo>
                  <a:cubicBezTo>
                    <a:pt x="257991" y="604312"/>
                    <a:pt x="253689" y="601679"/>
                    <a:pt x="251052" y="597799"/>
                  </a:cubicBezTo>
                  <a:cubicBezTo>
                    <a:pt x="248277" y="593780"/>
                    <a:pt x="247305" y="588930"/>
                    <a:pt x="248416" y="584218"/>
                  </a:cubicBezTo>
                  <a:cubicBezTo>
                    <a:pt x="251052" y="572993"/>
                    <a:pt x="250081" y="561630"/>
                    <a:pt x="245362" y="551375"/>
                  </a:cubicBezTo>
                  <a:cubicBezTo>
                    <a:pt x="237036" y="532528"/>
                    <a:pt x="218440" y="520472"/>
                    <a:pt x="197901" y="520472"/>
                  </a:cubicBezTo>
                  <a:cubicBezTo>
                    <a:pt x="190545" y="520472"/>
                    <a:pt x="183468" y="521996"/>
                    <a:pt x="176807" y="525045"/>
                  </a:cubicBezTo>
                  <a:cubicBezTo>
                    <a:pt x="166676" y="529479"/>
                    <a:pt x="158488" y="536824"/>
                    <a:pt x="152937" y="546386"/>
                  </a:cubicBezTo>
                  <a:cubicBezTo>
                    <a:pt x="150578" y="550543"/>
                    <a:pt x="146553" y="553592"/>
                    <a:pt x="141835" y="554562"/>
                  </a:cubicBezTo>
                  <a:cubicBezTo>
                    <a:pt x="137116" y="555671"/>
                    <a:pt x="132259" y="554562"/>
                    <a:pt x="128373" y="551791"/>
                  </a:cubicBezTo>
                  <a:cubicBezTo>
                    <a:pt x="102700" y="533775"/>
                    <a:pt x="80218" y="511880"/>
                    <a:pt x="61205" y="486797"/>
                  </a:cubicBezTo>
                  <a:cubicBezTo>
                    <a:pt x="58430" y="482917"/>
                    <a:pt x="57320" y="478066"/>
                    <a:pt x="58152" y="473355"/>
                  </a:cubicBezTo>
                  <a:cubicBezTo>
                    <a:pt x="58985" y="468643"/>
                    <a:pt x="61760" y="464624"/>
                    <a:pt x="65924" y="461991"/>
                  </a:cubicBezTo>
                  <a:cubicBezTo>
                    <a:pt x="75638" y="455894"/>
                    <a:pt x="82993" y="447163"/>
                    <a:pt x="87018" y="436908"/>
                  </a:cubicBezTo>
                  <a:cubicBezTo>
                    <a:pt x="92014" y="423882"/>
                    <a:pt x="91597" y="409747"/>
                    <a:pt x="85908" y="397136"/>
                  </a:cubicBezTo>
                  <a:cubicBezTo>
                    <a:pt x="80357" y="384525"/>
                    <a:pt x="70087" y="374825"/>
                    <a:pt x="57181" y="369836"/>
                  </a:cubicBezTo>
                  <a:cubicBezTo>
                    <a:pt x="47050" y="365956"/>
                    <a:pt x="35948" y="365402"/>
                    <a:pt x="25401" y="368173"/>
                  </a:cubicBezTo>
                  <a:cubicBezTo>
                    <a:pt x="20682" y="369282"/>
                    <a:pt x="15825" y="368589"/>
                    <a:pt x="11801" y="365956"/>
                  </a:cubicBezTo>
                  <a:cubicBezTo>
                    <a:pt x="7776" y="363461"/>
                    <a:pt x="5001" y="359304"/>
                    <a:pt x="4168" y="354454"/>
                  </a:cubicBezTo>
                  <a:cubicBezTo>
                    <a:pt x="-967" y="323966"/>
                    <a:pt x="-1383" y="292647"/>
                    <a:pt x="3058" y="261467"/>
                  </a:cubicBezTo>
                  <a:cubicBezTo>
                    <a:pt x="3752" y="256755"/>
                    <a:pt x="6388" y="252598"/>
                    <a:pt x="10274" y="249826"/>
                  </a:cubicBezTo>
                  <a:cubicBezTo>
                    <a:pt x="14160" y="247193"/>
                    <a:pt x="19017" y="246223"/>
                    <a:pt x="23736" y="247193"/>
                  </a:cubicBezTo>
                  <a:cubicBezTo>
                    <a:pt x="34560" y="249688"/>
                    <a:pt x="45940" y="248579"/>
                    <a:pt x="56071" y="244145"/>
                  </a:cubicBezTo>
                  <a:cubicBezTo>
                    <a:pt x="68699" y="238463"/>
                    <a:pt x="78414" y="228208"/>
                    <a:pt x="83410" y="215320"/>
                  </a:cubicBezTo>
                  <a:cubicBezTo>
                    <a:pt x="88406" y="202293"/>
                    <a:pt x="87989" y="188297"/>
                    <a:pt x="82438" y="175547"/>
                  </a:cubicBezTo>
                  <a:cubicBezTo>
                    <a:pt x="77997" y="165847"/>
                    <a:pt x="70920" y="157671"/>
                    <a:pt x="61622" y="152266"/>
                  </a:cubicBezTo>
                  <a:cubicBezTo>
                    <a:pt x="57597" y="149772"/>
                    <a:pt x="54683" y="145753"/>
                    <a:pt x="53711" y="141041"/>
                  </a:cubicBezTo>
                  <a:cubicBezTo>
                    <a:pt x="52740" y="136468"/>
                    <a:pt x="53711" y="131618"/>
                    <a:pt x="56487" y="127738"/>
                  </a:cubicBezTo>
                  <a:cubicBezTo>
                    <a:pt x="74528" y="102378"/>
                    <a:pt x="96316" y="79928"/>
                    <a:pt x="121296" y="61220"/>
                  </a:cubicBezTo>
                  <a:cubicBezTo>
                    <a:pt x="125043" y="58448"/>
                    <a:pt x="129900" y="57201"/>
                    <a:pt x="134480" y="58032"/>
                  </a:cubicBezTo>
                  <a:cubicBezTo>
                    <a:pt x="139198" y="58864"/>
                    <a:pt x="143361" y="61635"/>
                    <a:pt x="145859" y="65654"/>
                  </a:cubicBezTo>
                  <a:cubicBezTo>
                    <a:pt x="151965" y="74939"/>
                    <a:pt x="160570" y="82006"/>
                    <a:pt x="170700" y="85887"/>
                  </a:cubicBezTo>
                  <a:cubicBezTo>
                    <a:pt x="176668" y="88243"/>
                    <a:pt x="182913" y="89351"/>
                    <a:pt x="189296" y="89351"/>
                  </a:cubicBezTo>
                  <a:cubicBezTo>
                    <a:pt x="210668" y="89351"/>
                    <a:pt x="230236" y="75909"/>
                    <a:pt x="237869" y="56092"/>
                  </a:cubicBezTo>
                  <a:cubicBezTo>
                    <a:pt x="241616" y="46114"/>
                    <a:pt x="242309" y="35444"/>
                    <a:pt x="239673" y="25050"/>
                  </a:cubicBezTo>
                  <a:cubicBezTo>
                    <a:pt x="238562" y="20477"/>
                    <a:pt x="239395" y="15627"/>
                    <a:pt x="242032" y="11747"/>
                  </a:cubicBezTo>
                  <a:cubicBezTo>
                    <a:pt x="244669" y="7728"/>
                    <a:pt x="248693" y="5095"/>
                    <a:pt x="253412" y="4263"/>
                  </a:cubicBezTo>
                  <a:cubicBezTo>
                    <a:pt x="283804" y="-864"/>
                    <a:pt x="315306" y="-1418"/>
                    <a:pt x="346115" y="287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IconShape">
              <a:extLst>
                <a:ext uri="{FF2B5EF4-FFF2-40B4-BE49-F238E27FC236}">
                  <a16:creationId xmlns="" xmlns:a16="http://schemas.microsoft.com/office/drawing/2014/main" id="{1330DD18-5000-4BB0-BD24-295FD9C82BA6}"/>
                </a:ext>
              </a:extLst>
            </p:cNvPr>
            <p:cNvSpPr/>
            <p:nvPr/>
          </p:nvSpPr>
          <p:spPr bwMode="auto">
            <a:xfrm>
              <a:off x="7219012" y="3446269"/>
              <a:ext cx="609685" cy="608800"/>
            </a:xfrm>
            <a:custGeom>
              <a:avLst/>
              <a:gdLst>
                <a:gd name="connsiteX0" fmla="*/ 304343 w 608798"/>
                <a:gd name="connsiteY0" fmla="*/ 207315 h 607915"/>
                <a:gd name="connsiteX1" fmla="*/ 392740 w 608798"/>
                <a:gd name="connsiteY1" fmla="*/ 264675 h 607915"/>
                <a:gd name="connsiteX2" fmla="*/ 343754 w 608798"/>
                <a:gd name="connsiteY2" fmla="*/ 392140 h 607915"/>
                <a:gd name="connsiteX3" fmla="*/ 304481 w 608798"/>
                <a:gd name="connsiteY3" fmla="*/ 400453 h 607915"/>
                <a:gd name="connsiteX4" fmla="*/ 216084 w 608798"/>
                <a:gd name="connsiteY4" fmla="*/ 343232 h 607915"/>
                <a:gd name="connsiteX5" fmla="*/ 265070 w 608798"/>
                <a:gd name="connsiteY5" fmla="*/ 215767 h 607915"/>
                <a:gd name="connsiteX6" fmla="*/ 304343 w 608798"/>
                <a:gd name="connsiteY6" fmla="*/ 207315 h 607915"/>
                <a:gd name="connsiteX7" fmla="*/ 304343 w 608798"/>
                <a:gd name="connsiteY7" fmla="*/ 173192 h 607915"/>
                <a:gd name="connsiteX8" fmla="*/ 251191 w 608798"/>
                <a:gd name="connsiteY8" fmla="*/ 184555 h 607915"/>
                <a:gd name="connsiteX9" fmla="*/ 184856 w 608798"/>
                <a:gd name="connsiteY9" fmla="*/ 357087 h 607915"/>
                <a:gd name="connsiteX10" fmla="*/ 304481 w 608798"/>
                <a:gd name="connsiteY10" fmla="*/ 434553 h 607915"/>
                <a:gd name="connsiteX11" fmla="*/ 357633 w 608798"/>
                <a:gd name="connsiteY11" fmla="*/ 423328 h 607915"/>
                <a:gd name="connsiteX12" fmla="*/ 423968 w 608798"/>
                <a:gd name="connsiteY12" fmla="*/ 250796 h 607915"/>
                <a:gd name="connsiteX13" fmla="*/ 304343 w 608798"/>
                <a:gd name="connsiteY13" fmla="*/ 173192 h 607915"/>
                <a:gd name="connsiteX14" fmla="*/ 346115 w 608798"/>
                <a:gd name="connsiteY14" fmla="*/ 2878 h 607915"/>
                <a:gd name="connsiteX15" fmla="*/ 357633 w 608798"/>
                <a:gd name="connsiteY15" fmla="*/ 9945 h 607915"/>
                <a:gd name="connsiteX16" fmla="*/ 360409 w 608798"/>
                <a:gd name="connsiteY16" fmla="*/ 23249 h 607915"/>
                <a:gd name="connsiteX17" fmla="*/ 363739 w 608798"/>
                <a:gd name="connsiteY17" fmla="*/ 54984 h 607915"/>
                <a:gd name="connsiteX18" fmla="*/ 411340 w 608798"/>
                <a:gd name="connsiteY18" fmla="*/ 85748 h 607915"/>
                <a:gd name="connsiteX19" fmla="*/ 432295 w 608798"/>
                <a:gd name="connsiteY19" fmla="*/ 81314 h 607915"/>
                <a:gd name="connsiteX20" fmla="*/ 455610 w 608798"/>
                <a:gd name="connsiteY20" fmla="*/ 60804 h 607915"/>
                <a:gd name="connsiteX21" fmla="*/ 466712 w 608798"/>
                <a:gd name="connsiteY21" fmla="*/ 52905 h 607915"/>
                <a:gd name="connsiteX22" fmla="*/ 480034 w 608798"/>
                <a:gd name="connsiteY22" fmla="*/ 55676 h 607915"/>
                <a:gd name="connsiteX23" fmla="*/ 546786 w 608798"/>
                <a:gd name="connsiteY23" fmla="*/ 120116 h 607915"/>
                <a:gd name="connsiteX24" fmla="*/ 549978 w 608798"/>
                <a:gd name="connsiteY24" fmla="*/ 133281 h 607915"/>
                <a:gd name="connsiteX25" fmla="*/ 542484 w 608798"/>
                <a:gd name="connsiteY25" fmla="*/ 144644 h 607915"/>
                <a:gd name="connsiteX26" fmla="*/ 522222 w 608798"/>
                <a:gd name="connsiteY26" fmla="*/ 169450 h 607915"/>
                <a:gd name="connsiteX27" fmla="*/ 552060 w 608798"/>
                <a:gd name="connsiteY27" fmla="*/ 236523 h 607915"/>
                <a:gd name="connsiteX28" fmla="*/ 583284 w 608798"/>
                <a:gd name="connsiteY28" fmla="*/ 238324 h 607915"/>
                <a:gd name="connsiteX29" fmla="*/ 596746 w 608798"/>
                <a:gd name="connsiteY29" fmla="*/ 240542 h 607915"/>
                <a:gd name="connsiteX30" fmla="*/ 604378 w 608798"/>
                <a:gd name="connsiteY30" fmla="*/ 251905 h 607915"/>
                <a:gd name="connsiteX31" fmla="*/ 606044 w 608798"/>
                <a:gd name="connsiteY31" fmla="*/ 344753 h 607915"/>
                <a:gd name="connsiteX32" fmla="*/ 598827 w 608798"/>
                <a:gd name="connsiteY32" fmla="*/ 356394 h 607915"/>
                <a:gd name="connsiteX33" fmla="*/ 585366 w 608798"/>
                <a:gd name="connsiteY33" fmla="*/ 359027 h 607915"/>
                <a:gd name="connsiteX34" fmla="*/ 553170 w 608798"/>
                <a:gd name="connsiteY34" fmla="*/ 362214 h 607915"/>
                <a:gd name="connsiteX35" fmla="*/ 526802 w 608798"/>
                <a:gd name="connsiteY35" fmla="*/ 430811 h 607915"/>
                <a:gd name="connsiteX36" fmla="*/ 548035 w 608798"/>
                <a:gd name="connsiteY36" fmla="*/ 454369 h 607915"/>
                <a:gd name="connsiteX37" fmla="*/ 556084 w 608798"/>
                <a:gd name="connsiteY37" fmla="*/ 465456 h 607915"/>
                <a:gd name="connsiteX38" fmla="*/ 553309 w 608798"/>
                <a:gd name="connsiteY38" fmla="*/ 478898 h 607915"/>
                <a:gd name="connsiteX39" fmla="*/ 488500 w 608798"/>
                <a:gd name="connsiteY39" fmla="*/ 545970 h 607915"/>
                <a:gd name="connsiteX40" fmla="*/ 475038 w 608798"/>
                <a:gd name="connsiteY40" fmla="*/ 549158 h 607915"/>
                <a:gd name="connsiteX41" fmla="*/ 463659 w 608798"/>
                <a:gd name="connsiteY41" fmla="*/ 541397 h 607915"/>
                <a:gd name="connsiteX42" fmla="*/ 438540 w 608798"/>
                <a:gd name="connsiteY42" fmla="*/ 520472 h 607915"/>
                <a:gd name="connsiteX43" fmla="*/ 419944 w 608798"/>
                <a:gd name="connsiteY43" fmla="*/ 516869 h 607915"/>
                <a:gd name="connsiteX44" fmla="*/ 371372 w 608798"/>
                <a:gd name="connsiteY44" fmla="*/ 550266 h 607915"/>
                <a:gd name="connsiteX45" fmla="*/ 369845 w 608798"/>
                <a:gd name="connsiteY45" fmla="*/ 582278 h 607915"/>
                <a:gd name="connsiteX46" fmla="*/ 367764 w 608798"/>
                <a:gd name="connsiteY46" fmla="*/ 595859 h 607915"/>
                <a:gd name="connsiteX47" fmla="*/ 356245 w 608798"/>
                <a:gd name="connsiteY47" fmla="*/ 603481 h 607915"/>
                <a:gd name="connsiteX48" fmla="*/ 304620 w 608798"/>
                <a:gd name="connsiteY48" fmla="*/ 607915 h 607915"/>
                <a:gd name="connsiteX49" fmla="*/ 262710 w 608798"/>
                <a:gd name="connsiteY49" fmla="*/ 605005 h 607915"/>
                <a:gd name="connsiteX50" fmla="*/ 251052 w 608798"/>
                <a:gd name="connsiteY50" fmla="*/ 597799 h 607915"/>
                <a:gd name="connsiteX51" fmla="*/ 248416 w 608798"/>
                <a:gd name="connsiteY51" fmla="*/ 584218 h 607915"/>
                <a:gd name="connsiteX52" fmla="*/ 245362 w 608798"/>
                <a:gd name="connsiteY52" fmla="*/ 551375 h 607915"/>
                <a:gd name="connsiteX53" fmla="*/ 197901 w 608798"/>
                <a:gd name="connsiteY53" fmla="*/ 520472 h 607915"/>
                <a:gd name="connsiteX54" fmla="*/ 176807 w 608798"/>
                <a:gd name="connsiteY54" fmla="*/ 525045 h 607915"/>
                <a:gd name="connsiteX55" fmla="*/ 152937 w 608798"/>
                <a:gd name="connsiteY55" fmla="*/ 546386 h 607915"/>
                <a:gd name="connsiteX56" fmla="*/ 141835 w 608798"/>
                <a:gd name="connsiteY56" fmla="*/ 554562 h 607915"/>
                <a:gd name="connsiteX57" fmla="*/ 128373 w 608798"/>
                <a:gd name="connsiteY57" fmla="*/ 551791 h 607915"/>
                <a:gd name="connsiteX58" fmla="*/ 61205 w 608798"/>
                <a:gd name="connsiteY58" fmla="*/ 486797 h 607915"/>
                <a:gd name="connsiteX59" fmla="*/ 58152 w 608798"/>
                <a:gd name="connsiteY59" fmla="*/ 473355 h 607915"/>
                <a:gd name="connsiteX60" fmla="*/ 65924 w 608798"/>
                <a:gd name="connsiteY60" fmla="*/ 461991 h 607915"/>
                <a:gd name="connsiteX61" fmla="*/ 87018 w 608798"/>
                <a:gd name="connsiteY61" fmla="*/ 436908 h 607915"/>
                <a:gd name="connsiteX62" fmla="*/ 85908 w 608798"/>
                <a:gd name="connsiteY62" fmla="*/ 397136 h 607915"/>
                <a:gd name="connsiteX63" fmla="*/ 57181 w 608798"/>
                <a:gd name="connsiteY63" fmla="*/ 369836 h 607915"/>
                <a:gd name="connsiteX64" fmla="*/ 25401 w 608798"/>
                <a:gd name="connsiteY64" fmla="*/ 368173 h 607915"/>
                <a:gd name="connsiteX65" fmla="*/ 11801 w 608798"/>
                <a:gd name="connsiteY65" fmla="*/ 365956 h 607915"/>
                <a:gd name="connsiteX66" fmla="*/ 4168 w 608798"/>
                <a:gd name="connsiteY66" fmla="*/ 354454 h 607915"/>
                <a:gd name="connsiteX67" fmla="*/ 3058 w 608798"/>
                <a:gd name="connsiteY67" fmla="*/ 261467 h 607915"/>
                <a:gd name="connsiteX68" fmla="*/ 10274 w 608798"/>
                <a:gd name="connsiteY68" fmla="*/ 249826 h 607915"/>
                <a:gd name="connsiteX69" fmla="*/ 23736 w 608798"/>
                <a:gd name="connsiteY69" fmla="*/ 247193 h 607915"/>
                <a:gd name="connsiteX70" fmla="*/ 56071 w 608798"/>
                <a:gd name="connsiteY70" fmla="*/ 244145 h 607915"/>
                <a:gd name="connsiteX71" fmla="*/ 83410 w 608798"/>
                <a:gd name="connsiteY71" fmla="*/ 215320 h 607915"/>
                <a:gd name="connsiteX72" fmla="*/ 82438 w 608798"/>
                <a:gd name="connsiteY72" fmla="*/ 175547 h 607915"/>
                <a:gd name="connsiteX73" fmla="*/ 61622 w 608798"/>
                <a:gd name="connsiteY73" fmla="*/ 152266 h 607915"/>
                <a:gd name="connsiteX74" fmla="*/ 53711 w 608798"/>
                <a:gd name="connsiteY74" fmla="*/ 141041 h 607915"/>
                <a:gd name="connsiteX75" fmla="*/ 56487 w 608798"/>
                <a:gd name="connsiteY75" fmla="*/ 127738 h 607915"/>
                <a:gd name="connsiteX76" fmla="*/ 121296 w 608798"/>
                <a:gd name="connsiteY76" fmla="*/ 61220 h 607915"/>
                <a:gd name="connsiteX77" fmla="*/ 134480 w 608798"/>
                <a:gd name="connsiteY77" fmla="*/ 58032 h 607915"/>
                <a:gd name="connsiteX78" fmla="*/ 145859 w 608798"/>
                <a:gd name="connsiteY78" fmla="*/ 65654 h 607915"/>
                <a:gd name="connsiteX79" fmla="*/ 170700 w 608798"/>
                <a:gd name="connsiteY79" fmla="*/ 85887 h 607915"/>
                <a:gd name="connsiteX80" fmla="*/ 189296 w 608798"/>
                <a:gd name="connsiteY80" fmla="*/ 89351 h 607915"/>
                <a:gd name="connsiteX81" fmla="*/ 237869 w 608798"/>
                <a:gd name="connsiteY81" fmla="*/ 56092 h 607915"/>
                <a:gd name="connsiteX82" fmla="*/ 239673 w 608798"/>
                <a:gd name="connsiteY82" fmla="*/ 25050 h 607915"/>
                <a:gd name="connsiteX83" fmla="*/ 242032 w 608798"/>
                <a:gd name="connsiteY83" fmla="*/ 11747 h 607915"/>
                <a:gd name="connsiteX84" fmla="*/ 253412 w 608798"/>
                <a:gd name="connsiteY84" fmla="*/ 4263 h 607915"/>
                <a:gd name="connsiteX85" fmla="*/ 346115 w 608798"/>
                <a:gd name="connsiteY85" fmla="*/ 2878 h 60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8798" h="607915">
                  <a:moveTo>
                    <a:pt x="304343" y="207315"/>
                  </a:moveTo>
                  <a:cubicBezTo>
                    <a:pt x="342505" y="207315"/>
                    <a:pt x="377336" y="229899"/>
                    <a:pt x="392740" y="264675"/>
                  </a:cubicBezTo>
                  <a:cubicBezTo>
                    <a:pt x="414388" y="313306"/>
                    <a:pt x="392462" y="370527"/>
                    <a:pt x="343754" y="392140"/>
                  </a:cubicBezTo>
                  <a:cubicBezTo>
                    <a:pt x="331264" y="397682"/>
                    <a:pt x="318081" y="400453"/>
                    <a:pt x="304481" y="400453"/>
                  </a:cubicBezTo>
                  <a:cubicBezTo>
                    <a:pt x="266319" y="400453"/>
                    <a:pt x="231627" y="378008"/>
                    <a:pt x="216084" y="343232"/>
                  </a:cubicBezTo>
                  <a:cubicBezTo>
                    <a:pt x="194436" y="294601"/>
                    <a:pt x="216362" y="237380"/>
                    <a:pt x="265070" y="215767"/>
                  </a:cubicBezTo>
                  <a:cubicBezTo>
                    <a:pt x="277560" y="210225"/>
                    <a:pt x="290882" y="207315"/>
                    <a:pt x="304343" y="207315"/>
                  </a:cubicBezTo>
                  <a:close/>
                  <a:moveTo>
                    <a:pt x="304343" y="173192"/>
                  </a:moveTo>
                  <a:cubicBezTo>
                    <a:pt x="286024" y="173192"/>
                    <a:pt x="268122" y="177072"/>
                    <a:pt x="251191" y="184555"/>
                  </a:cubicBezTo>
                  <a:cubicBezTo>
                    <a:pt x="185272" y="213796"/>
                    <a:pt x="155574" y="291262"/>
                    <a:pt x="184856" y="357087"/>
                  </a:cubicBezTo>
                  <a:cubicBezTo>
                    <a:pt x="205811" y="404204"/>
                    <a:pt x="252856" y="434553"/>
                    <a:pt x="304481" y="434553"/>
                  </a:cubicBezTo>
                  <a:cubicBezTo>
                    <a:pt x="322800" y="434553"/>
                    <a:pt x="340702" y="430811"/>
                    <a:pt x="357633" y="423328"/>
                  </a:cubicBezTo>
                  <a:cubicBezTo>
                    <a:pt x="423552" y="394087"/>
                    <a:pt x="453250" y="316622"/>
                    <a:pt x="423968" y="250796"/>
                  </a:cubicBezTo>
                  <a:cubicBezTo>
                    <a:pt x="403013" y="203679"/>
                    <a:pt x="355968" y="173192"/>
                    <a:pt x="304343" y="173192"/>
                  </a:cubicBezTo>
                  <a:close/>
                  <a:moveTo>
                    <a:pt x="346115" y="2878"/>
                  </a:moveTo>
                  <a:cubicBezTo>
                    <a:pt x="350694" y="3571"/>
                    <a:pt x="354996" y="6065"/>
                    <a:pt x="357633" y="9945"/>
                  </a:cubicBezTo>
                  <a:cubicBezTo>
                    <a:pt x="360409" y="13825"/>
                    <a:pt x="361380" y="18676"/>
                    <a:pt x="360409" y="23249"/>
                  </a:cubicBezTo>
                  <a:cubicBezTo>
                    <a:pt x="358188" y="34058"/>
                    <a:pt x="359298" y="45006"/>
                    <a:pt x="363739" y="54984"/>
                  </a:cubicBezTo>
                  <a:cubicBezTo>
                    <a:pt x="372066" y="73692"/>
                    <a:pt x="390662" y="85748"/>
                    <a:pt x="411340" y="85748"/>
                  </a:cubicBezTo>
                  <a:cubicBezTo>
                    <a:pt x="418556" y="85748"/>
                    <a:pt x="425634" y="84224"/>
                    <a:pt x="432295" y="81314"/>
                  </a:cubicBezTo>
                  <a:cubicBezTo>
                    <a:pt x="442148" y="77018"/>
                    <a:pt x="450058" y="69950"/>
                    <a:pt x="455610" y="60804"/>
                  </a:cubicBezTo>
                  <a:cubicBezTo>
                    <a:pt x="458108" y="56785"/>
                    <a:pt x="462132" y="53875"/>
                    <a:pt x="466712" y="52905"/>
                  </a:cubicBezTo>
                  <a:cubicBezTo>
                    <a:pt x="471430" y="52073"/>
                    <a:pt x="476149" y="53043"/>
                    <a:pt x="480034" y="55676"/>
                  </a:cubicBezTo>
                  <a:cubicBezTo>
                    <a:pt x="505430" y="73692"/>
                    <a:pt x="527912" y="95310"/>
                    <a:pt x="546786" y="120116"/>
                  </a:cubicBezTo>
                  <a:cubicBezTo>
                    <a:pt x="549562" y="123857"/>
                    <a:pt x="550811" y="128708"/>
                    <a:pt x="549978" y="133281"/>
                  </a:cubicBezTo>
                  <a:cubicBezTo>
                    <a:pt x="549145" y="137992"/>
                    <a:pt x="546370" y="142150"/>
                    <a:pt x="542484" y="144644"/>
                  </a:cubicBezTo>
                  <a:cubicBezTo>
                    <a:pt x="533047" y="150742"/>
                    <a:pt x="526108" y="159334"/>
                    <a:pt x="522222" y="169450"/>
                  </a:cubicBezTo>
                  <a:cubicBezTo>
                    <a:pt x="511953" y="196196"/>
                    <a:pt x="525276" y="226268"/>
                    <a:pt x="552060" y="236523"/>
                  </a:cubicBezTo>
                  <a:cubicBezTo>
                    <a:pt x="561913" y="240264"/>
                    <a:pt x="572876" y="240957"/>
                    <a:pt x="583284" y="238324"/>
                  </a:cubicBezTo>
                  <a:cubicBezTo>
                    <a:pt x="588003" y="237077"/>
                    <a:pt x="592860" y="237909"/>
                    <a:pt x="596746" y="240542"/>
                  </a:cubicBezTo>
                  <a:cubicBezTo>
                    <a:pt x="600770" y="243036"/>
                    <a:pt x="603546" y="247193"/>
                    <a:pt x="604378" y="251905"/>
                  </a:cubicBezTo>
                  <a:cubicBezTo>
                    <a:pt x="609652" y="282531"/>
                    <a:pt x="610207" y="313711"/>
                    <a:pt x="606044" y="344753"/>
                  </a:cubicBezTo>
                  <a:cubicBezTo>
                    <a:pt x="605350" y="349465"/>
                    <a:pt x="602852" y="353761"/>
                    <a:pt x="598827" y="356394"/>
                  </a:cubicBezTo>
                  <a:cubicBezTo>
                    <a:pt x="594942" y="359165"/>
                    <a:pt x="590084" y="360136"/>
                    <a:pt x="585366" y="359027"/>
                  </a:cubicBezTo>
                  <a:cubicBezTo>
                    <a:pt x="574541" y="356671"/>
                    <a:pt x="563300" y="357780"/>
                    <a:pt x="553170" y="362214"/>
                  </a:cubicBezTo>
                  <a:cubicBezTo>
                    <a:pt x="526941" y="373855"/>
                    <a:pt x="515145" y="404619"/>
                    <a:pt x="526802" y="430811"/>
                  </a:cubicBezTo>
                  <a:cubicBezTo>
                    <a:pt x="531104" y="440650"/>
                    <a:pt x="538459" y="448826"/>
                    <a:pt x="548035" y="454369"/>
                  </a:cubicBezTo>
                  <a:cubicBezTo>
                    <a:pt x="552060" y="456725"/>
                    <a:pt x="554974" y="460883"/>
                    <a:pt x="556084" y="465456"/>
                  </a:cubicBezTo>
                  <a:cubicBezTo>
                    <a:pt x="557056" y="470167"/>
                    <a:pt x="556084" y="475018"/>
                    <a:pt x="553309" y="478898"/>
                  </a:cubicBezTo>
                  <a:cubicBezTo>
                    <a:pt x="535406" y="504397"/>
                    <a:pt x="513480" y="526985"/>
                    <a:pt x="488500" y="545970"/>
                  </a:cubicBezTo>
                  <a:cubicBezTo>
                    <a:pt x="484614" y="548880"/>
                    <a:pt x="479757" y="549989"/>
                    <a:pt x="475038" y="549158"/>
                  </a:cubicBezTo>
                  <a:cubicBezTo>
                    <a:pt x="470320" y="548326"/>
                    <a:pt x="466295" y="545555"/>
                    <a:pt x="463659" y="541397"/>
                  </a:cubicBezTo>
                  <a:cubicBezTo>
                    <a:pt x="457552" y="531697"/>
                    <a:pt x="448809" y="524352"/>
                    <a:pt x="438540" y="520472"/>
                  </a:cubicBezTo>
                  <a:cubicBezTo>
                    <a:pt x="432434" y="518116"/>
                    <a:pt x="426189" y="516869"/>
                    <a:pt x="419944" y="516869"/>
                  </a:cubicBezTo>
                  <a:cubicBezTo>
                    <a:pt x="398433" y="516869"/>
                    <a:pt x="379005" y="530311"/>
                    <a:pt x="371372" y="550266"/>
                  </a:cubicBezTo>
                  <a:cubicBezTo>
                    <a:pt x="367347" y="560383"/>
                    <a:pt x="366931" y="571469"/>
                    <a:pt x="369845" y="582278"/>
                  </a:cubicBezTo>
                  <a:cubicBezTo>
                    <a:pt x="371094" y="586851"/>
                    <a:pt x="370262" y="591840"/>
                    <a:pt x="367764" y="595859"/>
                  </a:cubicBezTo>
                  <a:cubicBezTo>
                    <a:pt x="365127" y="599878"/>
                    <a:pt x="360964" y="602649"/>
                    <a:pt x="356245" y="603481"/>
                  </a:cubicBezTo>
                  <a:cubicBezTo>
                    <a:pt x="339314" y="606391"/>
                    <a:pt x="321967" y="607915"/>
                    <a:pt x="304620" y="607915"/>
                  </a:cubicBezTo>
                  <a:cubicBezTo>
                    <a:pt x="290743" y="607915"/>
                    <a:pt x="276587" y="606945"/>
                    <a:pt x="262710" y="605005"/>
                  </a:cubicBezTo>
                  <a:cubicBezTo>
                    <a:pt x="257991" y="604312"/>
                    <a:pt x="253689" y="601679"/>
                    <a:pt x="251052" y="597799"/>
                  </a:cubicBezTo>
                  <a:cubicBezTo>
                    <a:pt x="248277" y="593780"/>
                    <a:pt x="247305" y="588930"/>
                    <a:pt x="248416" y="584218"/>
                  </a:cubicBezTo>
                  <a:cubicBezTo>
                    <a:pt x="251052" y="572993"/>
                    <a:pt x="250081" y="561630"/>
                    <a:pt x="245362" y="551375"/>
                  </a:cubicBezTo>
                  <a:cubicBezTo>
                    <a:pt x="237036" y="532528"/>
                    <a:pt x="218440" y="520472"/>
                    <a:pt x="197901" y="520472"/>
                  </a:cubicBezTo>
                  <a:cubicBezTo>
                    <a:pt x="190545" y="520472"/>
                    <a:pt x="183468" y="521996"/>
                    <a:pt x="176807" y="525045"/>
                  </a:cubicBezTo>
                  <a:cubicBezTo>
                    <a:pt x="166676" y="529479"/>
                    <a:pt x="158488" y="536824"/>
                    <a:pt x="152937" y="546386"/>
                  </a:cubicBezTo>
                  <a:cubicBezTo>
                    <a:pt x="150578" y="550543"/>
                    <a:pt x="146553" y="553592"/>
                    <a:pt x="141835" y="554562"/>
                  </a:cubicBezTo>
                  <a:cubicBezTo>
                    <a:pt x="137116" y="555671"/>
                    <a:pt x="132259" y="554562"/>
                    <a:pt x="128373" y="551791"/>
                  </a:cubicBezTo>
                  <a:cubicBezTo>
                    <a:pt x="102700" y="533775"/>
                    <a:pt x="80218" y="511880"/>
                    <a:pt x="61205" y="486797"/>
                  </a:cubicBezTo>
                  <a:cubicBezTo>
                    <a:pt x="58430" y="482917"/>
                    <a:pt x="57320" y="478066"/>
                    <a:pt x="58152" y="473355"/>
                  </a:cubicBezTo>
                  <a:cubicBezTo>
                    <a:pt x="58985" y="468643"/>
                    <a:pt x="61760" y="464624"/>
                    <a:pt x="65924" y="461991"/>
                  </a:cubicBezTo>
                  <a:cubicBezTo>
                    <a:pt x="75638" y="455894"/>
                    <a:pt x="82993" y="447163"/>
                    <a:pt x="87018" y="436908"/>
                  </a:cubicBezTo>
                  <a:cubicBezTo>
                    <a:pt x="92014" y="423882"/>
                    <a:pt x="91597" y="409747"/>
                    <a:pt x="85908" y="397136"/>
                  </a:cubicBezTo>
                  <a:cubicBezTo>
                    <a:pt x="80357" y="384525"/>
                    <a:pt x="70087" y="374825"/>
                    <a:pt x="57181" y="369836"/>
                  </a:cubicBezTo>
                  <a:cubicBezTo>
                    <a:pt x="47050" y="365956"/>
                    <a:pt x="35948" y="365402"/>
                    <a:pt x="25401" y="368173"/>
                  </a:cubicBezTo>
                  <a:cubicBezTo>
                    <a:pt x="20682" y="369282"/>
                    <a:pt x="15825" y="368589"/>
                    <a:pt x="11801" y="365956"/>
                  </a:cubicBezTo>
                  <a:cubicBezTo>
                    <a:pt x="7776" y="363461"/>
                    <a:pt x="5001" y="359304"/>
                    <a:pt x="4168" y="354454"/>
                  </a:cubicBezTo>
                  <a:cubicBezTo>
                    <a:pt x="-967" y="323966"/>
                    <a:pt x="-1383" y="292647"/>
                    <a:pt x="3058" y="261467"/>
                  </a:cubicBezTo>
                  <a:cubicBezTo>
                    <a:pt x="3752" y="256755"/>
                    <a:pt x="6388" y="252598"/>
                    <a:pt x="10274" y="249826"/>
                  </a:cubicBezTo>
                  <a:cubicBezTo>
                    <a:pt x="14160" y="247193"/>
                    <a:pt x="19017" y="246223"/>
                    <a:pt x="23736" y="247193"/>
                  </a:cubicBezTo>
                  <a:cubicBezTo>
                    <a:pt x="34560" y="249688"/>
                    <a:pt x="45940" y="248579"/>
                    <a:pt x="56071" y="244145"/>
                  </a:cubicBezTo>
                  <a:cubicBezTo>
                    <a:pt x="68699" y="238463"/>
                    <a:pt x="78414" y="228208"/>
                    <a:pt x="83410" y="215320"/>
                  </a:cubicBezTo>
                  <a:cubicBezTo>
                    <a:pt x="88406" y="202293"/>
                    <a:pt x="87989" y="188297"/>
                    <a:pt x="82438" y="175547"/>
                  </a:cubicBezTo>
                  <a:cubicBezTo>
                    <a:pt x="77997" y="165847"/>
                    <a:pt x="70920" y="157671"/>
                    <a:pt x="61622" y="152266"/>
                  </a:cubicBezTo>
                  <a:cubicBezTo>
                    <a:pt x="57597" y="149772"/>
                    <a:pt x="54683" y="145753"/>
                    <a:pt x="53711" y="141041"/>
                  </a:cubicBezTo>
                  <a:cubicBezTo>
                    <a:pt x="52740" y="136468"/>
                    <a:pt x="53711" y="131618"/>
                    <a:pt x="56487" y="127738"/>
                  </a:cubicBezTo>
                  <a:cubicBezTo>
                    <a:pt x="74528" y="102378"/>
                    <a:pt x="96316" y="79928"/>
                    <a:pt x="121296" y="61220"/>
                  </a:cubicBezTo>
                  <a:cubicBezTo>
                    <a:pt x="125043" y="58448"/>
                    <a:pt x="129900" y="57201"/>
                    <a:pt x="134480" y="58032"/>
                  </a:cubicBezTo>
                  <a:cubicBezTo>
                    <a:pt x="139198" y="58864"/>
                    <a:pt x="143361" y="61635"/>
                    <a:pt x="145859" y="65654"/>
                  </a:cubicBezTo>
                  <a:cubicBezTo>
                    <a:pt x="151965" y="74939"/>
                    <a:pt x="160570" y="82006"/>
                    <a:pt x="170700" y="85887"/>
                  </a:cubicBezTo>
                  <a:cubicBezTo>
                    <a:pt x="176668" y="88243"/>
                    <a:pt x="182913" y="89351"/>
                    <a:pt x="189296" y="89351"/>
                  </a:cubicBezTo>
                  <a:cubicBezTo>
                    <a:pt x="210668" y="89351"/>
                    <a:pt x="230236" y="75909"/>
                    <a:pt x="237869" y="56092"/>
                  </a:cubicBezTo>
                  <a:cubicBezTo>
                    <a:pt x="241616" y="46114"/>
                    <a:pt x="242309" y="35444"/>
                    <a:pt x="239673" y="25050"/>
                  </a:cubicBezTo>
                  <a:cubicBezTo>
                    <a:pt x="238562" y="20477"/>
                    <a:pt x="239395" y="15627"/>
                    <a:pt x="242032" y="11747"/>
                  </a:cubicBezTo>
                  <a:cubicBezTo>
                    <a:pt x="244669" y="7728"/>
                    <a:pt x="248693" y="5095"/>
                    <a:pt x="253412" y="4263"/>
                  </a:cubicBezTo>
                  <a:cubicBezTo>
                    <a:pt x="283804" y="-864"/>
                    <a:pt x="315306" y="-1418"/>
                    <a:pt x="346115" y="287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IconShape">
              <a:extLst>
                <a:ext uri="{FF2B5EF4-FFF2-40B4-BE49-F238E27FC236}">
                  <a16:creationId xmlns="" xmlns:a16="http://schemas.microsoft.com/office/drawing/2014/main" id="{F70B819E-5B4A-4E96-8401-A117F5E033BB}"/>
                </a:ext>
              </a:extLst>
            </p:cNvPr>
            <p:cNvSpPr/>
            <p:nvPr/>
          </p:nvSpPr>
          <p:spPr bwMode="auto">
            <a:xfrm>
              <a:off x="4310606" y="4170252"/>
              <a:ext cx="609685" cy="608800"/>
            </a:xfrm>
            <a:custGeom>
              <a:avLst/>
              <a:gdLst>
                <a:gd name="connsiteX0" fmla="*/ 304343 w 608798"/>
                <a:gd name="connsiteY0" fmla="*/ 207315 h 607915"/>
                <a:gd name="connsiteX1" fmla="*/ 392740 w 608798"/>
                <a:gd name="connsiteY1" fmla="*/ 264675 h 607915"/>
                <a:gd name="connsiteX2" fmla="*/ 343754 w 608798"/>
                <a:gd name="connsiteY2" fmla="*/ 392140 h 607915"/>
                <a:gd name="connsiteX3" fmla="*/ 304481 w 608798"/>
                <a:gd name="connsiteY3" fmla="*/ 400453 h 607915"/>
                <a:gd name="connsiteX4" fmla="*/ 216084 w 608798"/>
                <a:gd name="connsiteY4" fmla="*/ 343232 h 607915"/>
                <a:gd name="connsiteX5" fmla="*/ 265070 w 608798"/>
                <a:gd name="connsiteY5" fmla="*/ 215767 h 607915"/>
                <a:gd name="connsiteX6" fmla="*/ 304343 w 608798"/>
                <a:gd name="connsiteY6" fmla="*/ 207315 h 607915"/>
                <a:gd name="connsiteX7" fmla="*/ 304343 w 608798"/>
                <a:gd name="connsiteY7" fmla="*/ 173192 h 607915"/>
                <a:gd name="connsiteX8" fmla="*/ 251191 w 608798"/>
                <a:gd name="connsiteY8" fmla="*/ 184555 h 607915"/>
                <a:gd name="connsiteX9" fmla="*/ 184856 w 608798"/>
                <a:gd name="connsiteY9" fmla="*/ 357087 h 607915"/>
                <a:gd name="connsiteX10" fmla="*/ 304481 w 608798"/>
                <a:gd name="connsiteY10" fmla="*/ 434553 h 607915"/>
                <a:gd name="connsiteX11" fmla="*/ 357633 w 608798"/>
                <a:gd name="connsiteY11" fmla="*/ 423328 h 607915"/>
                <a:gd name="connsiteX12" fmla="*/ 423968 w 608798"/>
                <a:gd name="connsiteY12" fmla="*/ 250796 h 607915"/>
                <a:gd name="connsiteX13" fmla="*/ 304343 w 608798"/>
                <a:gd name="connsiteY13" fmla="*/ 173192 h 607915"/>
                <a:gd name="connsiteX14" fmla="*/ 346115 w 608798"/>
                <a:gd name="connsiteY14" fmla="*/ 2878 h 607915"/>
                <a:gd name="connsiteX15" fmla="*/ 357633 w 608798"/>
                <a:gd name="connsiteY15" fmla="*/ 9945 h 607915"/>
                <a:gd name="connsiteX16" fmla="*/ 360409 w 608798"/>
                <a:gd name="connsiteY16" fmla="*/ 23249 h 607915"/>
                <a:gd name="connsiteX17" fmla="*/ 363739 w 608798"/>
                <a:gd name="connsiteY17" fmla="*/ 54984 h 607915"/>
                <a:gd name="connsiteX18" fmla="*/ 411340 w 608798"/>
                <a:gd name="connsiteY18" fmla="*/ 85748 h 607915"/>
                <a:gd name="connsiteX19" fmla="*/ 432295 w 608798"/>
                <a:gd name="connsiteY19" fmla="*/ 81314 h 607915"/>
                <a:gd name="connsiteX20" fmla="*/ 455610 w 608798"/>
                <a:gd name="connsiteY20" fmla="*/ 60804 h 607915"/>
                <a:gd name="connsiteX21" fmla="*/ 466712 w 608798"/>
                <a:gd name="connsiteY21" fmla="*/ 52905 h 607915"/>
                <a:gd name="connsiteX22" fmla="*/ 480034 w 608798"/>
                <a:gd name="connsiteY22" fmla="*/ 55676 h 607915"/>
                <a:gd name="connsiteX23" fmla="*/ 546786 w 608798"/>
                <a:gd name="connsiteY23" fmla="*/ 120116 h 607915"/>
                <a:gd name="connsiteX24" fmla="*/ 549978 w 608798"/>
                <a:gd name="connsiteY24" fmla="*/ 133281 h 607915"/>
                <a:gd name="connsiteX25" fmla="*/ 542484 w 608798"/>
                <a:gd name="connsiteY25" fmla="*/ 144644 h 607915"/>
                <a:gd name="connsiteX26" fmla="*/ 522222 w 608798"/>
                <a:gd name="connsiteY26" fmla="*/ 169450 h 607915"/>
                <a:gd name="connsiteX27" fmla="*/ 552060 w 608798"/>
                <a:gd name="connsiteY27" fmla="*/ 236523 h 607915"/>
                <a:gd name="connsiteX28" fmla="*/ 583284 w 608798"/>
                <a:gd name="connsiteY28" fmla="*/ 238324 h 607915"/>
                <a:gd name="connsiteX29" fmla="*/ 596746 w 608798"/>
                <a:gd name="connsiteY29" fmla="*/ 240542 h 607915"/>
                <a:gd name="connsiteX30" fmla="*/ 604378 w 608798"/>
                <a:gd name="connsiteY30" fmla="*/ 251905 h 607915"/>
                <a:gd name="connsiteX31" fmla="*/ 606044 w 608798"/>
                <a:gd name="connsiteY31" fmla="*/ 344753 h 607915"/>
                <a:gd name="connsiteX32" fmla="*/ 598827 w 608798"/>
                <a:gd name="connsiteY32" fmla="*/ 356394 h 607915"/>
                <a:gd name="connsiteX33" fmla="*/ 585366 w 608798"/>
                <a:gd name="connsiteY33" fmla="*/ 359027 h 607915"/>
                <a:gd name="connsiteX34" fmla="*/ 553170 w 608798"/>
                <a:gd name="connsiteY34" fmla="*/ 362214 h 607915"/>
                <a:gd name="connsiteX35" fmla="*/ 526802 w 608798"/>
                <a:gd name="connsiteY35" fmla="*/ 430811 h 607915"/>
                <a:gd name="connsiteX36" fmla="*/ 548035 w 608798"/>
                <a:gd name="connsiteY36" fmla="*/ 454369 h 607915"/>
                <a:gd name="connsiteX37" fmla="*/ 556084 w 608798"/>
                <a:gd name="connsiteY37" fmla="*/ 465456 h 607915"/>
                <a:gd name="connsiteX38" fmla="*/ 553309 w 608798"/>
                <a:gd name="connsiteY38" fmla="*/ 478898 h 607915"/>
                <a:gd name="connsiteX39" fmla="*/ 488500 w 608798"/>
                <a:gd name="connsiteY39" fmla="*/ 545970 h 607915"/>
                <a:gd name="connsiteX40" fmla="*/ 475038 w 608798"/>
                <a:gd name="connsiteY40" fmla="*/ 549158 h 607915"/>
                <a:gd name="connsiteX41" fmla="*/ 463659 w 608798"/>
                <a:gd name="connsiteY41" fmla="*/ 541397 h 607915"/>
                <a:gd name="connsiteX42" fmla="*/ 438540 w 608798"/>
                <a:gd name="connsiteY42" fmla="*/ 520472 h 607915"/>
                <a:gd name="connsiteX43" fmla="*/ 419944 w 608798"/>
                <a:gd name="connsiteY43" fmla="*/ 516869 h 607915"/>
                <a:gd name="connsiteX44" fmla="*/ 371372 w 608798"/>
                <a:gd name="connsiteY44" fmla="*/ 550266 h 607915"/>
                <a:gd name="connsiteX45" fmla="*/ 369845 w 608798"/>
                <a:gd name="connsiteY45" fmla="*/ 582278 h 607915"/>
                <a:gd name="connsiteX46" fmla="*/ 367764 w 608798"/>
                <a:gd name="connsiteY46" fmla="*/ 595859 h 607915"/>
                <a:gd name="connsiteX47" fmla="*/ 356245 w 608798"/>
                <a:gd name="connsiteY47" fmla="*/ 603481 h 607915"/>
                <a:gd name="connsiteX48" fmla="*/ 304620 w 608798"/>
                <a:gd name="connsiteY48" fmla="*/ 607915 h 607915"/>
                <a:gd name="connsiteX49" fmla="*/ 262710 w 608798"/>
                <a:gd name="connsiteY49" fmla="*/ 605005 h 607915"/>
                <a:gd name="connsiteX50" fmla="*/ 251052 w 608798"/>
                <a:gd name="connsiteY50" fmla="*/ 597799 h 607915"/>
                <a:gd name="connsiteX51" fmla="*/ 248416 w 608798"/>
                <a:gd name="connsiteY51" fmla="*/ 584218 h 607915"/>
                <a:gd name="connsiteX52" fmla="*/ 245362 w 608798"/>
                <a:gd name="connsiteY52" fmla="*/ 551375 h 607915"/>
                <a:gd name="connsiteX53" fmla="*/ 197901 w 608798"/>
                <a:gd name="connsiteY53" fmla="*/ 520472 h 607915"/>
                <a:gd name="connsiteX54" fmla="*/ 176807 w 608798"/>
                <a:gd name="connsiteY54" fmla="*/ 525045 h 607915"/>
                <a:gd name="connsiteX55" fmla="*/ 152937 w 608798"/>
                <a:gd name="connsiteY55" fmla="*/ 546386 h 607915"/>
                <a:gd name="connsiteX56" fmla="*/ 141835 w 608798"/>
                <a:gd name="connsiteY56" fmla="*/ 554562 h 607915"/>
                <a:gd name="connsiteX57" fmla="*/ 128373 w 608798"/>
                <a:gd name="connsiteY57" fmla="*/ 551791 h 607915"/>
                <a:gd name="connsiteX58" fmla="*/ 61205 w 608798"/>
                <a:gd name="connsiteY58" fmla="*/ 486797 h 607915"/>
                <a:gd name="connsiteX59" fmla="*/ 58152 w 608798"/>
                <a:gd name="connsiteY59" fmla="*/ 473355 h 607915"/>
                <a:gd name="connsiteX60" fmla="*/ 65924 w 608798"/>
                <a:gd name="connsiteY60" fmla="*/ 461991 h 607915"/>
                <a:gd name="connsiteX61" fmla="*/ 87018 w 608798"/>
                <a:gd name="connsiteY61" fmla="*/ 436908 h 607915"/>
                <a:gd name="connsiteX62" fmla="*/ 85908 w 608798"/>
                <a:gd name="connsiteY62" fmla="*/ 397136 h 607915"/>
                <a:gd name="connsiteX63" fmla="*/ 57181 w 608798"/>
                <a:gd name="connsiteY63" fmla="*/ 369836 h 607915"/>
                <a:gd name="connsiteX64" fmla="*/ 25401 w 608798"/>
                <a:gd name="connsiteY64" fmla="*/ 368173 h 607915"/>
                <a:gd name="connsiteX65" fmla="*/ 11801 w 608798"/>
                <a:gd name="connsiteY65" fmla="*/ 365956 h 607915"/>
                <a:gd name="connsiteX66" fmla="*/ 4168 w 608798"/>
                <a:gd name="connsiteY66" fmla="*/ 354454 h 607915"/>
                <a:gd name="connsiteX67" fmla="*/ 3058 w 608798"/>
                <a:gd name="connsiteY67" fmla="*/ 261467 h 607915"/>
                <a:gd name="connsiteX68" fmla="*/ 10274 w 608798"/>
                <a:gd name="connsiteY68" fmla="*/ 249826 h 607915"/>
                <a:gd name="connsiteX69" fmla="*/ 23736 w 608798"/>
                <a:gd name="connsiteY69" fmla="*/ 247193 h 607915"/>
                <a:gd name="connsiteX70" fmla="*/ 56071 w 608798"/>
                <a:gd name="connsiteY70" fmla="*/ 244145 h 607915"/>
                <a:gd name="connsiteX71" fmla="*/ 83410 w 608798"/>
                <a:gd name="connsiteY71" fmla="*/ 215320 h 607915"/>
                <a:gd name="connsiteX72" fmla="*/ 82438 w 608798"/>
                <a:gd name="connsiteY72" fmla="*/ 175547 h 607915"/>
                <a:gd name="connsiteX73" fmla="*/ 61622 w 608798"/>
                <a:gd name="connsiteY73" fmla="*/ 152266 h 607915"/>
                <a:gd name="connsiteX74" fmla="*/ 53711 w 608798"/>
                <a:gd name="connsiteY74" fmla="*/ 141041 h 607915"/>
                <a:gd name="connsiteX75" fmla="*/ 56487 w 608798"/>
                <a:gd name="connsiteY75" fmla="*/ 127738 h 607915"/>
                <a:gd name="connsiteX76" fmla="*/ 121296 w 608798"/>
                <a:gd name="connsiteY76" fmla="*/ 61220 h 607915"/>
                <a:gd name="connsiteX77" fmla="*/ 134480 w 608798"/>
                <a:gd name="connsiteY77" fmla="*/ 58032 h 607915"/>
                <a:gd name="connsiteX78" fmla="*/ 145859 w 608798"/>
                <a:gd name="connsiteY78" fmla="*/ 65654 h 607915"/>
                <a:gd name="connsiteX79" fmla="*/ 170700 w 608798"/>
                <a:gd name="connsiteY79" fmla="*/ 85887 h 607915"/>
                <a:gd name="connsiteX80" fmla="*/ 189296 w 608798"/>
                <a:gd name="connsiteY80" fmla="*/ 89351 h 607915"/>
                <a:gd name="connsiteX81" fmla="*/ 237869 w 608798"/>
                <a:gd name="connsiteY81" fmla="*/ 56092 h 607915"/>
                <a:gd name="connsiteX82" fmla="*/ 239673 w 608798"/>
                <a:gd name="connsiteY82" fmla="*/ 25050 h 607915"/>
                <a:gd name="connsiteX83" fmla="*/ 242032 w 608798"/>
                <a:gd name="connsiteY83" fmla="*/ 11747 h 607915"/>
                <a:gd name="connsiteX84" fmla="*/ 253412 w 608798"/>
                <a:gd name="connsiteY84" fmla="*/ 4263 h 607915"/>
                <a:gd name="connsiteX85" fmla="*/ 346115 w 608798"/>
                <a:gd name="connsiteY85" fmla="*/ 2878 h 60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8798" h="607915">
                  <a:moveTo>
                    <a:pt x="304343" y="207315"/>
                  </a:moveTo>
                  <a:cubicBezTo>
                    <a:pt x="342505" y="207315"/>
                    <a:pt x="377336" y="229899"/>
                    <a:pt x="392740" y="264675"/>
                  </a:cubicBezTo>
                  <a:cubicBezTo>
                    <a:pt x="414388" y="313306"/>
                    <a:pt x="392462" y="370527"/>
                    <a:pt x="343754" y="392140"/>
                  </a:cubicBezTo>
                  <a:cubicBezTo>
                    <a:pt x="331264" y="397682"/>
                    <a:pt x="318081" y="400453"/>
                    <a:pt x="304481" y="400453"/>
                  </a:cubicBezTo>
                  <a:cubicBezTo>
                    <a:pt x="266319" y="400453"/>
                    <a:pt x="231627" y="378008"/>
                    <a:pt x="216084" y="343232"/>
                  </a:cubicBezTo>
                  <a:cubicBezTo>
                    <a:pt x="194436" y="294601"/>
                    <a:pt x="216362" y="237380"/>
                    <a:pt x="265070" y="215767"/>
                  </a:cubicBezTo>
                  <a:cubicBezTo>
                    <a:pt x="277560" y="210225"/>
                    <a:pt x="290882" y="207315"/>
                    <a:pt x="304343" y="207315"/>
                  </a:cubicBezTo>
                  <a:close/>
                  <a:moveTo>
                    <a:pt x="304343" y="173192"/>
                  </a:moveTo>
                  <a:cubicBezTo>
                    <a:pt x="286024" y="173192"/>
                    <a:pt x="268122" y="177072"/>
                    <a:pt x="251191" y="184555"/>
                  </a:cubicBezTo>
                  <a:cubicBezTo>
                    <a:pt x="185272" y="213796"/>
                    <a:pt x="155574" y="291262"/>
                    <a:pt x="184856" y="357087"/>
                  </a:cubicBezTo>
                  <a:cubicBezTo>
                    <a:pt x="205811" y="404204"/>
                    <a:pt x="252856" y="434553"/>
                    <a:pt x="304481" y="434553"/>
                  </a:cubicBezTo>
                  <a:cubicBezTo>
                    <a:pt x="322800" y="434553"/>
                    <a:pt x="340702" y="430811"/>
                    <a:pt x="357633" y="423328"/>
                  </a:cubicBezTo>
                  <a:cubicBezTo>
                    <a:pt x="423552" y="394087"/>
                    <a:pt x="453250" y="316622"/>
                    <a:pt x="423968" y="250796"/>
                  </a:cubicBezTo>
                  <a:cubicBezTo>
                    <a:pt x="403013" y="203679"/>
                    <a:pt x="355968" y="173192"/>
                    <a:pt x="304343" y="173192"/>
                  </a:cubicBezTo>
                  <a:close/>
                  <a:moveTo>
                    <a:pt x="346115" y="2878"/>
                  </a:moveTo>
                  <a:cubicBezTo>
                    <a:pt x="350694" y="3571"/>
                    <a:pt x="354996" y="6065"/>
                    <a:pt x="357633" y="9945"/>
                  </a:cubicBezTo>
                  <a:cubicBezTo>
                    <a:pt x="360409" y="13825"/>
                    <a:pt x="361380" y="18676"/>
                    <a:pt x="360409" y="23249"/>
                  </a:cubicBezTo>
                  <a:cubicBezTo>
                    <a:pt x="358188" y="34058"/>
                    <a:pt x="359298" y="45006"/>
                    <a:pt x="363739" y="54984"/>
                  </a:cubicBezTo>
                  <a:cubicBezTo>
                    <a:pt x="372066" y="73692"/>
                    <a:pt x="390662" y="85748"/>
                    <a:pt x="411340" y="85748"/>
                  </a:cubicBezTo>
                  <a:cubicBezTo>
                    <a:pt x="418556" y="85748"/>
                    <a:pt x="425634" y="84224"/>
                    <a:pt x="432295" y="81314"/>
                  </a:cubicBezTo>
                  <a:cubicBezTo>
                    <a:pt x="442148" y="77018"/>
                    <a:pt x="450058" y="69950"/>
                    <a:pt x="455610" y="60804"/>
                  </a:cubicBezTo>
                  <a:cubicBezTo>
                    <a:pt x="458108" y="56785"/>
                    <a:pt x="462132" y="53875"/>
                    <a:pt x="466712" y="52905"/>
                  </a:cubicBezTo>
                  <a:cubicBezTo>
                    <a:pt x="471430" y="52073"/>
                    <a:pt x="476149" y="53043"/>
                    <a:pt x="480034" y="55676"/>
                  </a:cubicBezTo>
                  <a:cubicBezTo>
                    <a:pt x="505430" y="73692"/>
                    <a:pt x="527912" y="95310"/>
                    <a:pt x="546786" y="120116"/>
                  </a:cubicBezTo>
                  <a:cubicBezTo>
                    <a:pt x="549562" y="123857"/>
                    <a:pt x="550811" y="128708"/>
                    <a:pt x="549978" y="133281"/>
                  </a:cubicBezTo>
                  <a:cubicBezTo>
                    <a:pt x="549145" y="137992"/>
                    <a:pt x="546370" y="142150"/>
                    <a:pt x="542484" y="144644"/>
                  </a:cubicBezTo>
                  <a:cubicBezTo>
                    <a:pt x="533047" y="150742"/>
                    <a:pt x="526108" y="159334"/>
                    <a:pt x="522222" y="169450"/>
                  </a:cubicBezTo>
                  <a:cubicBezTo>
                    <a:pt x="511953" y="196196"/>
                    <a:pt x="525276" y="226268"/>
                    <a:pt x="552060" y="236523"/>
                  </a:cubicBezTo>
                  <a:cubicBezTo>
                    <a:pt x="561913" y="240264"/>
                    <a:pt x="572876" y="240957"/>
                    <a:pt x="583284" y="238324"/>
                  </a:cubicBezTo>
                  <a:cubicBezTo>
                    <a:pt x="588003" y="237077"/>
                    <a:pt x="592860" y="237909"/>
                    <a:pt x="596746" y="240542"/>
                  </a:cubicBezTo>
                  <a:cubicBezTo>
                    <a:pt x="600770" y="243036"/>
                    <a:pt x="603546" y="247193"/>
                    <a:pt x="604378" y="251905"/>
                  </a:cubicBezTo>
                  <a:cubicBezTo>
                    <a:pt x="609652" y="282531"/>
                    <a:pt x="610207" y="313711"/>
                    <a:pt x="606044" y="344753"/>
                  </a:cubicBezTo>
                  <a:cubicBezTo>
                    <a:pt x="605350" y="349465"/>
                    <a:pt x="602852" y="353761"/>
                    <a:pt x="598827" y="356394"/>
                  </a:cubicBezTo>
                  <a:cubicBezTo>
                    <a:pt x="594942" y="359165"/>
                    <a:pt x="590084" y="360136"/>
                    <a:pt x="585366" y="359027"/>
                  </a:cubicBezTo>
                  <a:cubicBezTo>
                    <a:pt x="574541" y="356671"/>
                    <a:pt x="563300" y="357780"/>
                    <a:pt x="553170" y="362214"/>
                  </a:cubicBezTo>
                  <a:cubicBezTo>
                    <a:pt x="526941" y="373855"/>
                    <a:pt x="515145" y="404619"/>
                    <a:pt x="526802" y="430811"/>
                  </a:cubicBezTo>
                  <a:cubicBezTo>
                    <a:pt x="531104" y="440650"/>
                    <a:pt x="538459" y="448826"/>
                    <a:pt x="548035" y="454369"/>
                  </a:cubicBezTo>
                  <a:cubicBezTo>
                    <a:pt x="552060" y="456725"/>
                    <a:pt x="554974" y="460883"/>
                    <a:pt x="556084" y="465456"/>
                  </a:cubicBezTo>
                  <a:cubicBezTo>
                    <a:pt x="557056" y="470167"/>
                    <a:pt x="556084" y="475018"/>
                    <a:pt x="553309" y="478898"/>
                  </a:cubicBezTo>
                  <a:cubicBezTo>
                    <a:pt x="535406" y="504397"/>
                    <a:pt x="513480" y="526985"/>
                    <a:pt x="488500" y="545970"/>
                  </a:cubicBezTo>
                  <a:cubicBezTo>
                    <a:pt x="484614" y="548880"/>
                    <a:pt x="479757" y="549989"/>
                    <a:pt x="475038" y="549158"/>
                  </a:cubicBezTo>
                  <a:cubicBezTo>
                    <a:pt x="470320" y="548326"/>
                    <a:pt x="466295" y="545555"/>
                    <a:pt x="463659" y="541397"/>
                  </a:cubicBezTo>
                  <a:cubicBezTo>
                    <a:pt x="457552" y="531697"/>
                    <a:pt x="448809" y="524352"/>
                    <a:pt x="438540" y="520472"/>
                  </a:cubicBezTo>
                  <a:cubicBezTo>
                    <a:pt x="432434" y="518116"/>
                    <a:pt x="426189" y="516869"/>
                    <a:pt x="419944" y="516869"/>
                  </a:cubicBezTo>
                  <a:cubicBezTo>
                    <a:pt x="398433" y="516869"/>
                    <a:pt x="379005" y="530311"/>
                    <a:pt x="371372" y="550266"/>
                  </a:cubicBezTo>
                  <a:cubicBezTo>
                    <a:pt x="367347" y="560383"/>
                    <a:pt x="366931" y="571469"/>
                    <a:pt x="369845" y="582278"/>
                  </a:cubicBezTo>
                  <a:cubicBezTo>
                    <a:pt x="371094" y="586851"/>
                    <a:pt x="370262" y="591840"/>
                    <a:pt x="367764" y="595859"/>
                  </a:cubicBezTo>
                  <a:cubicBezTo>
                    <a:pt x="365127" y="599878"/>
                    <a:pt x="360964" y="602649"/>
                    <a:pt x="356245" y="603481"/>
                  </a:cubicBezTo>
                  <a:cubicBezTo>
                    <a:pt x="339314" y="606391"/>
                    <a:pt x="321967" y="607915"/>
                    <a:pt x="304620" y="607915"/>
                  </a:cubicBezTo>
                  <a:cubicBezTo>
                    <a:pt x="290743" y="607915"/>
                    <a:pt x="276587" y="606945"/>
                    <a:pt x="262710" y="605005"/>
                  </a:cubicBezTo>
                  <a:cubicBezTo>
                    <a:pt x="257991" y="604312"/>
                    <a:pt x="253689" y="601679"/>
                    <a:pt x="251052" y="597799"/>
                  </a:cubicBezTo>
                  <a:cubicBezTo>
                    <a:pt x="248277" y="593780"/>
                    <a:pt x="247305" y="588930"/>
                    <a:pt x="248416" y="584218"/>
                  </a:cubicBezTo>
                  <a:cubicBezTo>
                    <a:pt x="251052" y="572993"/>
                    <a:pt x="250081" y="561630"/>
                    <a:pt x="245362" y="551375"/>
                  </a:cubicBezTo>
                  <a:cubicBezTo>
                    <a:pt x="237036" y="532528"/>
                    <a:pt x="218440" y="520472"/>
                    <a:pt x="197901" y="520472"/>
                  </a:cubicBezTo>
                  <a:cubicBezTo>
                    <a:pt x="190545" y="520472"/>
                    <a:pt x="183468" y="521996"/>
                    <a:pt x="176807" y="525045"/>
                  </a:cubicBezTo>
                  <a:cubicBezTo>
                    <a:pt x="166676" y="529479"/>
                    <a:pt x="158488" y="536824"/>
                    <a:pt x="152937" y="546386"/>
                  </a:cubicBezTo>
                  <a:cubicBezTo>
                    <a:pt x="150578" y="550543"/>
                    <a:pt x="146553" y="553592"/>
                    <a:pt x="141835" y="554562"/>
                  </a:cubicBezTo>
                  <a:cubicBezTo>
                    <a:pt x="137116" y="555671"/>
                    <a:pt x="132259" y="554562"/>
                    <a:pt x="128373" y="551791"/>
                  </a:cubicBezTo>
                  <a:cubicBezTo>
                    <a:pt x="102700" y="533775"/>
                    <a:pt x="80218" y="511880"/>
                    <a:pt x="61205" y="486797"/>
                  </a:cubicBezTo>
                  <a:cubicBezTo>
                    <a:pt x="58430" y="482917"/>
                    <a:pt x="57320" y="478066"/>
                    <a:pt x="58152" y="473355"/>
                  </a:cubicBezTo>
                  <a:cubicBezTo>
                    <a:pt x="58985" y="468643"/>
                    <a:pt x="61760" y="464624"/>
                    <a:pt x="65924" y="461991"/>
                  </a:cubicBezTo>
                  <a:cubicBezTo>
                    <a:pt x="75638" y="455894"/>
                    <a:pt x="82993" y="447163"/>
                    <a:pt x="87018" y="436908"/>
                  </a:cubicBezTo>
                  <a:cubicBezTo>
                    <a:pt x="92014" y="423882"/>
                    <a:pt x="91597" y="409747"/>
                    <a:pt x="85908" y="397136"/>
                  </a:cubicBezTo>
                  <a:cubicBezTo>
                    <a:pt x="80357" y="384525"/>
                    <a:pt x="70087" y="374825"/>
                    <a:pt x="57181" y="369836"/>
                  </a:cubicBezTo>
                  <a:cubicBezTo>
                    <a:pt x="47050" y="365956"/>
                    <a:pt x="35948" y="365402"/>
                    <a:pt x="25401" y="368173"/>
                  </a:cubicBezTo>
                  <a:cubicBezTo>
                    <a:pt x="20682" y="369282"/>
                    <a:pt x="15825" y="368589"/>
                    <a:pt x="11801" y="365956"/>
                  </a:cubicBezTo>
                  <a:cubicBezTo>
                    <a:pt x="7776" y="363461"/>
                    <a:pt x="5001" y="359304"/>
                    <a:pt x="4168" y="354454"/>
                  </a:cubicBezTo>
                  <a:cubicBezTo>
                    <a:pt x="-967" y="323966"/>
                    <a:pt x="-1383" y="292647"/>
                    <a:pt x="3058" y="261467"/>
                  </a:cubicBezTo>
                  <a:cubicBezTo>
                    <a:pt x="3752" y="256755"/>
                    <a:pt x="6388" y="252598"/>
                    <a:pt x="10274" y="249826"/>
                  </a:cubicBezTo>
                  <a:cubicBezTo>
                    <a:pt x="14160" y="247193"/>
                    <a:pt x="19017" y="246223"/>
                    <a:pt x="23736" y="247193"/>
                  </a:cubicBezTo>
                  <a:cubicBezTo>
                    <a:pt x="34560" y="249688"/>
                    <a:pt x="45940" y="248579"/>
                    <a:pt x="56071" y="244145"/>
                  </a:cubicBezTo>
                  <a:cubicBezTo>
                    <a:pt x="68699" y="238463"/>
                    <a:pt x="78414" y="228208"/>
                    <a:pt x="83410" y="215320"/>
                  </a:cubicBezTo>
                  <a:cubicBezTo>
                    <a:pt x="88406" y="202293"/>
                    <a:pt x="87989" y="188297"/>
                    <a:pt x="82438" y="175547"/>
                  </a:cubicBezTo>
                  <a:cubicBezTo>
                    <a:pt x="77997" y="165847"/>
                    <a:pt x="70920" y="157671"/>
                    <a:pt x="61622" y="152266"/>
                  </a:cubicBezTo>
                  <a:cubicBezTo>
                    <a:pt x="57597" y="149772"/>
                    <a:pt x="54683" y="145753"/>
                    <a:pt x="53711" y="141041"/>
                  </a:cubicBezTo>
                  <a:cubicBezTo>
                    <a:pt x="52740" y="136468"/>
                    <a:pt x="53711" y="131618"/>
                    <a:pt x="56487" y="127738"/>
                  </a:cubicBezTo>
                  <a:cubicBezTo>
                    <a:pt x="74528" y="102378"/>
                    <a:pt x="96316" y="79928"/>
                    <a:pt x="121296" y="61220"/>
                  </a:cubicBezTo>
                  <a:cubicBezTo>
                    <a:pt x="125043" y="58448"/>
                    <a:pt x="129900" y="57201"/>
                    <a:pt x="134480" y="58032"/>
                  </a:cubicBezTo>
                  <a:cubicBezTo>
                    <a:pt x="139198" y="58864"/>
                    <a:pt x="143361" y="61635"/>
                    <a:pt x="145859" y="65654"/>
                  </a:cubicBezTo>
                  <a:cubicBezTo>
                    <a:pt x="151965" y="74939"/>
                    <a:pt x="160570" y="82006"/>
                    <a:pt x="170700" y="85887"/>
                  </a:cubicBezTo>
                  <a:cubicBezTo>
                    <a:pt x="176668" y="88243"/>
                    <a:pt x="182913" y="89351"/>
                    <a:pt x="189296" y="89351"/>
                  </a:cubicBezTo>
                  <a:cubicBezTo>
                    <a:pt x="210668" y="89351"/>
                    <a:pt x="230236" y="75909"/>
                    <a:pt x="237869" y="56092"/>
                  </a:cubicBezTo>
                  <a:cubicBezTo>
                    <a:pt x="241616" y="46114"/>
                    <a:pt x="242309" y="35444"/>
                    <a:pt x="239673" y="25050"/>
                  </a:cubicBezTo>
                  <a:cubicBezTo>
                    <a:pt x="238562" y="20477"/>
                    <a:pt x="239395" y="15627"/>
                    <a:pt x="242032" y="11747"/>
                  </a:cubicBezTo>
                  <a:cubicBezTo>
                    <a:pt x="244669" y="7728"/>
                    <a:pt x="248693" y="5095"/>
                    <a:pt x="253412" y="4263"/>
                  </a:cubicBezTo>
                  <a:cubicBezTo>
                    <a:pt x="283804" y="-864"/>
                    <a:pt x="315306" y="-1418"/>
                    <a:pt x="346115" y="287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IconShape">
              <a:extLst>
                <a:ext uri="{FF2B5EF4-FFF2-40B4-BE49-F238E27FC236}">
                  <a16:creationId xmlns="" xmlns:a16="http://schemas.microsoft.com/office/drawing/2014/main" id="{035A28B4-8EAF-4E4E-B0D9-8BF357645486}"/>
                </a:ext>
              </a:extLst>
            </p:cNvPr>
            <p:cNvSpPr/>
            <p:nvPr/>
          </p:nvSpPr>
          <p:spPr bwMode="auto">
            <a:xfrm>
              <a:off x="5037707" y="4202131"/>
              <a:ext cx="609685" cy="608800"/>
            </a:xfrm>
            <a:custGeom>
              <a:avLst/>
              <a:gdLst>
                <a:gd name="connsiteX0" fmla="*/ 304343 w 608798"/>
                <a:gd name="connsiteY0" fmla="*/ 207315 h 607915"/>
                <a:gd name="connsiteX1" fmla="*/ 392740 w 608798"/>
                <a:gd name="connsiteY1" fmla="*/ 264675 h 607915"/>
                <a:gd name="connsiteX2" fmla="*/ 343754 w 608798"/>
                <a:gd name="connsiteY2" fmla="*/ 392140 h 607915"/>
                <a:gd name="connsiteX3" fmla="*/ 304481 w 608798"/>
                <a:gd name="connsiteY3" fmla="*/ 400453 h 607915"/>
                <a:gd name="connsiteX4" fmla="*/ 216084 w 608798"/>
                <a:gd name="connsiteY4" fmla="*/ 343232 h 607915"/>
                <a:gd name="connsiteX5" fmla="*/ 265070 w 608798"/>
                <a:gd name="connsiteY5" fmla="*/ 215767 h 607915"/>
                <a:gd name="connsiteX6" fmla="*/ 304343 w 608798"/>
                <a:gd name="connsiteY6" fmla="*/ 207315 h 607915"/>
                <a:gd name="connsiteX7" fmla="*/ 304343 w 608798"/>
                <a:gd name="connsiteY7" fmla="*/ 173192 h 607915"/>
                <a:gd name="connsiteX8" fmla="*/ 251191 w 608798"/>
                <a:gd name="connsiteY8" fmla="*/ 184555 h 607915"/>
                <a:gd name="connsiteX9" fmla="*/ 184856 w 608798"/>
                <a:gd name="connsiteY9" fmla="*/ 357087 h 607915"/>
                <a:gd name="connsiteX10" fmla="*/ 304481 w 608798"/>
                <a:gd name="connsiteY10" fmla="*/ 434553 h 607915"/>
                <a:gd name="connsiteX11" fmla="*/ 357633 w 608798"/>
                <a:gd name="connsiteY11" fmla="*/ 423328 h 607915"/>
                <a:gd name="connsiteX12" fmla="*/ 423968 w 608798"/>
                <a:gd name="connsiteY12" fmla="*/ 250796 h 607915"/>
                <a:gd name="connsiteX13" fmla="*/ 304343 w 608798"/>
                <a:gd name="connsiteY13" fmla="*/ 173192 h 607915"/>
                <a:gd name="connsiteX14" fmla="*/ 346115 w 608798"/>
                <a:gd name="connsiteY14" fmla="*/ 2878 h 607915"/>
                <a:gd name="connsiteX15" fmla="*/ 357633 w 608798"/>
                <a:gd name="connsiteY15" fmla="*/ 9945 h 607915"/>
                <a:gd name="connsiteX16" fmla="*/ 360409 w 608798"/>
                <a:gd name="connsiteY16" fmla="*/ 23249 h 607915"/>
                <a:gd name="connsiteX17" fmla="*/ 363739 w 608798"/>
                <a:gd name="connsiteY17" fmla="*/ 54984 h 607915"/>
                <a:gd name="connsiteX18" fmla="*/ 411340 w 608798"/>
                <a:gd name="connsiteY18" fmla="*/ 85748 h 607915"/>
                <a:gd name="connsiteX19" fmla="*/ 432295 w 608798"/>
                <a:gd name="connsiteY19" fmla="*/ 81314 h 607915"/>
                <a:gd name="connsiteX20" fmla="*/ 455610 w 608798"/>
                <a:gd name="connsiteY20" fmla="*/ 60804 h 607915"/>
                <a:gd name="connsiteX21" fmla="*/ 466712 w 608798"/>
                <a:gd name="connsiteY21" fmla="*/ 52905 h 607915"/>
                <a:gd name="connsiteX22" fmla="*/ 480034 w 608798"/>
                <a:gd name="connsiteY22" fmla="*/ 55676 h 607915"/>
                <a:gd name="connsiteX23" fmla="*/ 546786 w 608798"/>
                <a:gd name="connsiteY23" fmla="*/ 120116 h 607915"/>
                <a:gd name="connsiteX24" fmla="*/ 549978 w 608798"/>
                <a:gd name="connsiteY24" fmla="*/ 133281 h 607915"/>
                <a:gd name="connsiteX25" fmla="*/ 542484 w 608798"/>
                <a:gd name="connsiteY25" fmla="*/ 144644 h 607915"/>
                <a:gd name="connsiteX26" fmla="*/ 522222 w 608798"/>
                <a:gd name="connsiteY26" fmla="*/ 169450 h 607915"/>
                <a:gd name="connsiteX27" fmla="*/ 552060 w 608798"/>
                <a:gd name="connsiteY27" fmla="*/ 236523 h 607915"/>
                <a:gd name="connsiteX28" fmla="*/ 583284 w 608798"/>
                <a:gd name="connsiteY28" fmla="*/ 238324 h 607915"/>
                <a:gd name="connsiteX29" fmla="*/ 596746 w 608798"/>
                <a:gd name="connsiteY29" fmla="*/ 240542 h 607915"/>
                <a:gd name="connsiteX30" fmla="*/ 604378 w 608798"/>
                <a:gd name="connsiteY30" fmla="*/ 251905 h 607915"/>
                <a:gd name="connsiteX31" fmla="*/ 606044 w 608798"/>
                <a:gd name="connsiteY31" fmla="*/ 344753 h 607915"/>
                <a:gd name="connsiteX32" fmla="*/ 598827 w 608798"/>
                <a:gd name="connsiteY32" fmla="*/ 356394 h 607915"/>
                <a:gd name="connsiteX33" fmla="*/ 585366 w 608798"/>
                <a:gd name="connsiteY33" fmla="*/ 359027 h 607915"/>
                <a:gd name="connsiteX34" fmla="*/ 553170 w 608798"/>
                <a:gd name="connsiteY34" fmla="*/ 362214 h 607915"/>
                <a:gd name="connsiteX35" fmla="*/ 526802 w 608798"/>
                <a:gd name="connsiteY35" fmla="*/ 430811 h 607915"/>
                <a:gd name="connsiteX36" fmla="*/ 548035 w 608798"/>
                <a:gd name="connsiteY36" fmla="*/ 454369 h 607915"/>
                <a:gd name="connsiteX37" fmla="*/ 556084 w 608798"/>
                <a:gd name="connsiteY37" fmla="*/ 465456 h 607915"/>
                <a:gd name="connsiteX38" fmla="*/ 553309 w 608798"/>
                <a:gd name="connsiteY38" fmla="*/ 478898 h 607915"/>
                <a:gd name="connsiteX39" fmla="*/ 488500 w 608798"/>
                <a:gd name="connsiteY39" fmla="*/ 545970 h 607915"/>
                <a:gd name="connsiteX40" fmla="*/ 475038 w 608798"/>
                <a:gd name="connsiteY40" fmla="*/ 549158 h 607915"/>
                <a:gd name="connsiteX41" fmla="*/ 463659 w 608798"/>
                <a:gd name="connsiteY41" fmla="*/ 541397 h 607915"/>
                <a:gd name="connsiteX42" fmla="*/ 438540 w 608798"/>
                <a:gd name="connsiteY42" fmla="*/ 520472 h 607915"/>
                <a:gd name="connsiteX43" fmla="*/ 419944 w 608798"/>
                <a:gd name="connsiteY43" fmla="*/ 516869 h 607915"/>
                <a:gd name="connsiteX44" fmla="*/ 371372 w 608798"/>
                <a:gd name="connsiteY44" fmla="*/ 550266 h 607915"/>
                <a:gd name="connsiteX45" fmla="*/ 369845 w 608798"/>
                <a:gd name="connsiteY45" fmla="*/ 582278 h 607915"/>
                <a:gd name="connsiteX46" fmla="*/ 367764 w 608798"/>
                <a:gd name="connsiteY46" fmla="*/ 595859 h 607915"/>
                <a:gd name="connsiteX47" fmla="*/ 356245 w 608798"/>
                <a:gd name="connsiteY47" fmla="*/ 603481 h 607915"/>
                <a:gd name="connsiteX48" fmla="*/ 304620 w 608798"/>
                <a:gd name="connsiteY48" fmla="*/ 607915 h 607915"/>
                <a:gd name="connsiteX49" fmla="*/ 262710 w 608798"/>
                <a:gd name="connsiteY49" fmla="*/ 605005 h 607915"/>
                <a:gd name="connsiteX50" fmla="*/ 251052 w 608798"/>
                <a:gd name="connsiteY50" fmla="*/ 597799 h 607915"/>
                <a:gd name="connsiteX51" fmla="*/ 248416 w 608798"/>
                <a:gd name="connsiteY51" fmla="*/ 584218 h 607915"/>
                <a:gd name="connsiteX52" fmla="*/ 245362 w 608798"/>
                <a:gd name="connsiteY52" fmla="*/ 551375 h 607915"/>
                <a:gd name="connsiteX53" fmla="*/ 197901 w 608798"/>
                <a:gd name="connsiteY53" fmla="*/ 520472 h 607915"/>
                <a:gd name="connsiteX54" fmla="*/ 176807 w 608798"/>
                <a:gd name="connsiteY54" fmla="*/ 525045 h 607915"/>
                <a:gd name="connsiteX55" fmla="*/ 152937 w 608798"/>
                <a:gd name="connsiteY55" fmla="*/ 546386 h 607915"/>
                <a:gd name="connsiteX56" fmla="*/ 141835 w 608798"/>
                <a:gd name="connsiteY56" fmla="*/ 554562 h 607915"/>
                <a:gd name="connsiteX57" fmla="*/ 128373 w 608798"/>
                <a:gd name="connsiteY57" fmla="*/ 551791 h 607915"/>
                <a:gd name="connsiteX58" fmla="*/ 61205 w 608798"/>
                <a:gd name="connsiteY58" fmla="*/ 486797 h 607915"/>
                <a:gd name="connsiteX59" fmla="*/ 58152 w 608798"/>
                <a:gd name="connsiteY59" fmla="*/ 473355 h 607915"/>
                <a:gd name="connsiteX60" fmla="*/ 65924 w 608798"/>
                <a:gd name="connsiteY60" fmla="*/ 461991 h 607915"/>
                <a:gd name="connsiteX61" fmla="*/ 87018 w 608798"/>
                <a:gd name="connsiteY61" fmla="*/ 436908 h 607915"/>
                <a:gd name="connsiteX62" fmla="*/ 85908 w 608798"/>
                <a:gd name="connsiteY62" fmla="*/ 397136 h 607915"/>
                <a:gd name="connsiteX63" fmla="*/ 57181 w 608798"/>
                <a:gd name="connsiteY63" fmla="*/ 369836 h 607915"/>
                <a:gd name="connsiteX64" fmla="*/ 25401 w 608798"/>
                <a:gd name="connsiteY64" fmla="*/ 368173 h 607915"/>
                <a:gd name="connsiteX65" fmla="*/ 11801 w 608798"/>
                <a:gd name="connsiteY65" fmla="*/ 365956 h 607915"/>
                <a:gd name="connsiteX66" fmla="*/ 4168 w 608798"/>
                <a:gd name="connsiteY66" fmla="*/ 354454 h 607915"/>
                <a:gd name="connsiteX67" fmla="*/ 3058 w 608798"/>
                <a:gd name="connsiteY67" fmla="*/ 261467 h 607915"/>
                <a:gd name="connsiteX68" fmla="*/ 10274 w 608798"/>
                <a:gd name="connsiteY68" fmla="*/ 249826 h 607915"/>
                <a:gd name="connsiteX69" fmla="*/ 23736 w 608798"/>
                <a:gd name="connsiteY69" fmla="*/ 247193 h 607915"/>
                <a:gd name="connsiteX70" fmla="*/ 56071 w 608798"/>
                <a:gd name="connsiteY70" fmla="*/ 244145 h 607915"/>
                <a:gd name="connsiteX71" fmla="*/ 83410 w 608798"/>
                <a:gd name="connsiteY71" fmla="*/ 215320 h 607915"/>
                <a:gd name="connsiteX72" fmla="*/ 82438 w 608798"/>
                <a:gd name="connsiteY72" fmla="*/ 175547 h 607915"/>
                <a:gd name="connsiteX73" fmla="*/ 61622 w 608798"/>
                <a:gd name="connsiteY73" fmla="*/ 152266 h 607915"/>
                <a:gd name="connsiteX74" fmla="*/ 53711 w 608798"/>
                <a:gd name="connsiteY74" fmla="*/ 141041 h 607915"/>
                <a:gd name="connsiteX75" fmla="*/ 56487 w 608798"/>
                <a:gd name="connsiteY75" fmla="*/ 127738 h 607915"/>
                <a:gd name="connsiteX76" fmla="*/ 121296 w 608798"/>
                <a:gd name="connsiteY76" fmla="*/ 61220 h 607915"/>
                <a:gd name="connsiteX77" fmla="*/ 134480 w 608798"/>
                <a:gd name="connsiteY77" fmla="*/ 58032 h 607915"/>
                <a:gd name="connsiteX78" fmla="*/ 145859 w 608798"/>
                <a:gd name="connsiteY78" fmla="*/ 65654 h 607915"/>
                <a:gd name="connsiteX79" fmla="*/ 170700 w 608798"/>
                <a:gd name="connsiteY79" fmla="*/ 85887 h 607915"/>
                <a:gd name="connsiteX80" fmla="*/ 189296 w 608798"/>
                <a:gd name="connsiteY80" fmla="*/ 89351 h 607915"/>
                <a:gd name="connsiteX81" fmla="*/ 237869 w 608798"/>
                <a:gd name="connsiteY81" fmla="*/ 56092 h 607915"/>
                <a:gd name="connsiteX82" fmla="*/ 239673 w 608798"/>
                <a:gd name="connsiteY82" fmla="*/ 25050 h 607915"/>
                <a:gd name="connsiteX83" fmla="*/ 242032 w 608798"/>
                <a:gd name="connsiteY83" fmla="*/ 11747 h 607915"/>
                <a:gd name="connsiteX84" fmla="*/ 253412 w 608798"/>
                <a:gd name="connsiteY84" fmla="*/ 4263 h 607915"/>
                <a:gd name="connsiteX85" fmla="*/ 346115 w 608798"/>
                <a:gd name="connsiteY85" fmla="*/ 2878 h 60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8798" h="607915">
                  <a:moveTo>
                    <a:pt x="304343" y="207315"/>
                  </a:moveTo>
                  <a:cubicBezTo>
                    <a:pt x="342505" y="207315"/>
                    <a:pt x="377336" y="229899"/>
                    <a:pt x="392740" y="264675"/>
                  </a:cubicBezTo>
                  <a:cubicBezTo>
                    <a:pt x="414388" y="313306"/>
                    <a:pt x="392462" y="370527"/>
                    <a:pt x="343754" y="392140"/>
                  </a:cubicBezTo>
                  <a:cubicBezTo>
                    <a:pt x="331264" y="397682"/>
                    <a:pt x="318081" y="400453"/>
                    <a:pt x="304481" y="400453"/>
                  </a:cubicBezTo>
                  <a:cubicBezTo>
                    <a:pt x="266319" y="400453"/>
                    <a:pt x="231627" y="378008"/>
                    <a:pt x="216084" y="343232"/>
                  </a:cubicBezTo>
                  <a:cubicBezTo>
                    <a:pt x="194436" y="294601"/>
                    <a:pt x="216362" y="237380"/>
                    <a:pt x="265070" y="215767"/>
                  </a:cubicBezTo>
                  <a:cubicBezTo>
                    <a:pt x="277560" y="210225"/>
                    <a:pt x="290882" y="207315"/>
                    <a:pt x="304343" y="207315"/>
                  </a:cubicBezTo>
                  <a:close/>
                  <a:moveTo>
                    <a:pt x="304343" y="173192"/>
                  </a:moveTo>
                  <a:cubicBezTo>
                    <a:pt x="286024" y="173192"/>
                    <a:pt x="268122" y="177072"/>
                    <a:pt x="251191" y="184555"/>
                  </a:cubicBezTo>
                  <a:cubicBezTo>
                    <a:pt x="185272" y="213796"/>
                    <a:pt x="155574" y="291262"/>
                    <a:pt x="184856" y="357087"/>
                  </a:cubicBezTo>
                  <a:cubicBezTo>
                    <a:pt x="205811" y="404204"/>
                    <a:pt x="252856" y="434553"/>
                    <a:pt x="304481" y="434553"/>
                  </a:cubicBezTo>
                  <a:cubicBezTo>
                    <a:pt x="322800" y="434553"/>
                    <a:pt x="340702" y="430811"/>
                    <a:pt x="357633" y="423328"/>
                  </a:cubicBezTo>
                  <a:cubicBezTo>
                    <a:pt x="423552" y="394087"/>
                    <a:pt x="453250" y="316622"/>
                    <a:pt x="423968" y="250796"/>
                  </a:cubicBezTo>
                  <a:cubicBezTo>
                    <a:pt x="403013" y="203679"/>
                    <a:pt x="355968" y="173192"/>
                    <a:pt x="304343" y="173192"/>
                  </a:cubicBezTo>
                  <a:close/>
                  <a:moveTo>
                    <a:pt x="346115" y="2878"/>
                  </a:moveTo>
                  <a:cubicBezTo>
                    <a:pt x="350694" y="3571"/>
                    <a:pt x="354996" y="6065"/>
                    <a:pt x="357633" y="9945"/>
                  </a:cubicBezTo>
                  <a:cubicBezTo>
                    <a:pt x="360409" y="13825"/>
                    <a:pt x="361380" y="18676"/>
                    <a:pt x="360409" y="23249"/>
                  </a:cubicBezTo>
                  <a:cubicBezTo>
                    <a:pt x="358188" y="34058"/>
                    <a:pt x="359298" y="45006"/>
                    <a:pt x="363739" y="54984"/>
                  </a:cubicBezTo>
                  <a:cubicBezTo>
                    <a:pt x="372066" y="73692"/>
                    <a:pt x="390662" y="85748"/>
                    <a:pt x="411340" y="85748"/>
                  </a:cubicBezTo>
                  <a:cubicBezTo>
                    <a:pt x="418556" y="85748"/>
                    <a:pt x="425634" y="84224"/>
                    <a:pt x="432295" y="81314"/>
                  </a:cubicBezTo>
                  <a:cubicBezTo>
                    <a:pt x="442148" y="77018"/>
                    <a:pt x="450058" y="69950"/>
                    <a:pt x="455610" y="60804"/>
                  </a:cubicBezTo>
                  <a:cubicBezTo>
                    <a:pt x="458108" y="56785"/>
                    <a:pt x="462132" y="53875"/>
                    <a:pt x="466712" y="52905"/>
                  </a:cubicBezTo>
                  <a:cubicBezTo>
                    <a:pt x="471430" y="52073"/>
                    <a:pt x="476149" y="53043"/>
                    <a:pt x="480034" y="55676"/>
                  </a:cubicBezTo>
                  <a:cubicBezTo>
                    <a:pt x="505430" y="73692"/>
                    <a:pt x="527912" y="95310"/>
                    <a:pt x="546786" y="120116"/>
                  </a:cubicBezTo>
                  <a:cubicBezTo>
                    <a:pt x="549562" y="123857"/>
                    <a:pt x="550811" y="128708"/>
                    <a:pt x="549978" y="133281"/>
                  </a:cubicBezTo>
                  <a:cubicBezTo>
                    <a:pt x="549145" y="137992"/>
                    <a:pt x="546370" y="142150"/>
                    <a:pt x="542484" y="144644"/>
                  </a:cubicBezTo>
                  <a:cubicBezTo>
                    <a:pt x="533047" y="150742"/>
                    <a:pt x="526108" y="159334"/>
                    <a:pt x="522222" y="169450"/>
                  </a:cubicBezTo>
                  <a:cubicBezTo>
                    <a:pt x="511953" y="196196"/>
                    <a:pt x="525276" y="226268"/>
                    <a:pt x="552060" y="236523"/>
                  </a:cubicBezTo>
                  <a:cubicBezTo>
                    <a:pt x="561913" y="240264"/>
                    <a:pt x="572876" y="240957"/>
                    <a:pt x="583284" y="238324"/>
                  </a:cubicBezTo>
                  <a:cubicBezTo>
                    <a:pt x="588003" y="237077"/>
                    <a:pt x="592860" y="237909"/>
                    <a:pt x="596746" y="240542"/>
                  </a:cubicBezTo>
                  <a:cubicBezTo>
                    <a:pt x="600770" y="243036"/>
                    <a:pt x="603546" y="247193"/>
                    <a:pt x="604378" y="251905"/>
                  </a:cubicBezTo>
                  <a:cubicBezTo>
                    <a:pt x="609652" y="282531"/>
                    <a:pt x="610207" y="313711"/>
                    <a:pt x="606044" y="344753"/>
                  </a:cubicBezTo>
                  <a:cubicBezTo>
                    <a:pt x="605350" y="349465"/>
                    <a:pt x="602852" y="353761"/>
                    <a:pt x="598827" y="356394"/>
                  </a:cubicBezTo>
                  <a:cubicBezTo>
                    <a:pt x="594942" y="359165"/>
                    <a:pt x="590084" y="360136"/>
                    <a:pt x="585366" y="359027"/>
                  </a:cubicBezTo>
                  <a:cubicBezTo>
                    <a:pt x="574541" y="356671"/>
                    <a:pt x="563300" y="357780"/>
                    <a:pt x="553170" y="362214"/>
                  </a:cubicBezTo>
                  <a:cubicBezTo>
                    <a:pt x="526941" y="373855"/>
                    <a:pt x="515145" y="404619"/>
                    <a:pt x="526802" y="430811"/>
                  </a:cubicBezTo>
                  <a:cubicBezTo>
                    <a:pt x="531104" y="440650"/>
                    <a:pt x="538459" y="448826"/>
                    <a:pt x="548035" y="454369"/>
                  </a:cubicBezTo>
                  <a:cubicBezTo>
                    <a:pt x="552060" y="456725"/>
                    <a:pt x="554974" y="460883"/>
                    <a:pt x="556084" y="465456"/>
                  </a:cubicBezTo>
                  <a:cubicBezTo>
                    <a:pt x="557056" y="470167"/>
                    <a:pt x="556084" y="475018"/>
                    <a:pt x="553309" y="478898"/>
                  </a:cubicBezTo>
                  <a:cubicBezTo>
                    <a:pt x="535406" y="504397"/>
                    <a:pt x="513480" y="526985"/>
                    <a:pt x="488500" y="545970"/>
                  </a:cubicBezTo>
                  <a:cubicBezTo>
                    <a:pt x="484614" y="548880"/>
                    <a:pt x="479757" y="549989"/>
                    <a:pt x="475038" y="549158"/>
                  </a:cubicBezTo>
                  <a:cubicBezTo>
                    <a:pt x="470320" y="548326"/>
                    <a:pt x="466295" y="545555"/>
                    <a:pt x="463659" y="541397"/>
                  </a:cubicBezTo>
                  <a:cubicBezTo>
                    <a:pt x="457552" y="531697"/>
                    <a:pt x="448809" y="524352"/>
                    <a:pt x="438540" y="520472"/>
                  </a:cubicBezTo>
                  <a:cubicBezTo>
                    <a:pt x="432434" y="518116"/>
                    <a:pt x="426189" y="516869"/>
                    <a:pt x="419944" y="516869"/>
                  </a:cubicBezTo>
                  <a:cubicBezTo>
                    <a:pt x="398433" y="516869"/>
                    <a:pt x="379005" y="530311"/>
                    <a:pt x="371372" y="550266"/>
                  </a:cubicBezTo>
                  <a:cubicBezTo>
                    <a:pt x="367347" y="560383"/>
                    <a:pt x="366931" y="571469"/>
                    <a:pt x="369845" y="582278"/>
                  </a:cubicBezTo>
                  <a:cubicBezTo>
                    <a:pt x="371094" y="586851"/>
                    <a:pt x="370262" y="591840"/>
                    <a:pt x="367764" y="595859"/>
                  </a:cubicBezTo>
                  <a:cubicBezTo>
                    <a:pt x="365127" y="599878"/>
                    <a:pt x="360964" y="602649"/>
                    <a:pt x="356245" y="603481"/>
                  </a:cubicBezTo>
                  <a:cubicBezTo>
                    <a:pt x="339314" y="606391"/>
                    <a:pt x="321967" y="607915"/>
                    <a:pt x="304620" y="607915"/>
                  </a:cubicBezTo>
                  <a:cubicBezTo>
                    <a:pt x="290743" y="607915"/>
                    <a:pt x="276587" y="606945"/>
                    <a:pt x="262710" y="605005"/>
                  </a:cubicBezTo>
                  <a:cubicBezTo>
                    <a:pt x="257991" y="604312"/>
                    <a:pt x="253689" y="601679"/>
                    <a:pt x="251052" y="597799"/>
                  </a:cubicBezTo>
                  <a:cubicBezTo>
                    <a:pt x="248277" y="593780"/>
                    <a:pt x="247305" y="588930"/>
                    <a:pt x="248416" y="584218"/>
                  </a:cubicBezTo>
                  <a:cubicBezTo>
                    <a:pt x="251052" y="572993"/>
                    <a:pt x="250081" y="561630"/>
                    <a:pt x="245362" y="551375"/>
                  </a:cubicBezTo>
                  <a:cubicBezTo>
                    <a:pt x="237036" y="532528"/>
                    <a:pt x="218440" y="520472"/>
                    <a:pt x="197901" y="520472"/>
                  </a:cubicBezTo>
                  <a:cubicBezTo>
                    <a:pt x="190545" y="520472"/>
                    <a:pt x="183468" y="521996"/>
                    <a:pt x="176807" y="525045"/>
                  </a:cubicBezTo>
                  <a:cubicBezTo>
                    <a:pt x="166676" y="529479"/>
                    <a:pt x="158488" y="536824"/>
                    <a:pt x="152937" y="546386"/>
                  </a:cubicBezTo>
                  <a:cubicBezTo>
                    <a:pt x="150578" y="550543"/>
                    <a:pt x="146553" y="553592"/>
                    <a:pt x="141835" y="554562"/>
                  </a:cubicBezTo>
                  <a:cubicBezTo>
                    <a:pt x="137116" y="555671"/>
                    <a:pt x="132259" y="554562"/>
                    <a:pt x="128373" y="551791"/>
                  </a:cubicBezTo>
                  <a:cubicBezTo>
                    <a:pt x="102700" y="533775"/>
                    <a:pt x="80218" y="511880"/>
                    <a:pt x="61205" y="486797"/>
                  </a:cubicBezTo>
                  <a:cubicBezTo>
                    <a:pt x="58430" y="482917"/>
                    <a:pt x="57320" y="478066"/>
                    <a:pt x="58152" y="473355"/>
                  </a:cubicBezTo>
                  <a:cubicBezTo>
                    <a:pt x="58985" y="468643"/>
                    <a:pt x="61760" y="464624"/>
                    <a:pt x="65924" y="461991"/>
                  </a:cubicBezTo>
                  <a:cubicBezTo>
                    <a:pt x="75638" y="455894"/>
                    <a:pt x="82993" y="447163"/>
                    <a:pt x="87018" y="436908"/>
                  </a:cubicBezTo>
                  <a:cubicBezTo>
                    <a:pt x="92014" y="423882"/>
                    <a:pt x="91597" y="409747"/>
                    <a:pt x="85908" y="397136"/>
                  </a:cubicBezTo>
                  <a:cubicBezTo>
                    <a:pt x="80357" y="384525"/>
                    <a:pt x="70087" y="374825"/>
                    <a:pt x="57181" y="369836"/>
                  </a:cubicBezTo>
                  <a:cubicBezTo>
                    <a:pt x="47050" y="365956"/>
                    <a:pt x="35948" y="365402"/>
                    <a:pt x="25401" y="368173"/>
                  </a:cubicBezTo>
                  <a:cubicBezTo>
                    <a:pt x="20682" y="369282"/>
                    <a:pt x="15825" y="368589"/>
                    <a:pt x="11801" y="365956"/>
                  </a:cubicBezTo>
                  <a:cubicBezTo>
                    <a:pt x="7776" y="363461"/>
                    <a:pt x="5001" y="359304"/>
                    <a:pt x="4168" y="354454"/>
                  </a:cubicBezTo>
                  <a:cubicBezTo>
                    <a:pt x="-967" y="323966"/>
                    <a:pt x="-1383" y="292647"/>
                    <a:pt x="3058" y="261467"/>
                  </a:cubicBezTo>
                  <a:cubicBezTo>
                    <a:pt x="3752" y="256755"/>
                    <a:pt x="6388" y="252598"/>
                    <a:pt x="10274" y="249826"/>
                  </a:cubicBezTo>
                  <a:cubicBezTo>
                    <a:pt x="14160" y="247193"/>
                    <a:pt x="19017" y="246223"/>
                    <a:pt x="23736" y="247193"/>
                  </a:cubicBezTo>
                  <a:cubicBezTo>
                    <a:pt x="34560" y="249688"/>
                    <a:pt x="45940" y="248579"/>
                    <a:pt x="56071" y="244145"/>
                  </a:cubicBezTo>
                  <a:cubicBezTo>
                    <a:pt x="68699" y="238463"/>
                    <a:pt x="78414" y="228208"/>
                    <a:pt x="83410" y="215320"/>
                  </a:cubicBezTo>
                  <a:cubicBezTo>
                    <a:pt x="88406" y="202293"/>
                    <a:pt x="87989" y="188297"/>
                    <a:pt x="82438" y="175547"/>
                  </a:cubicBezTo>
                  <a:cubicBezTo>
                    <a:pt x="77997" y="165847"/>
                    <a:pt x="70920" y="157671"/>
                    <a:pt x="61622" y="152266"/>
                  </a:cubicBezTo>
                  <a:cubicBezTo>
                    <a:pt x="57597" y="149772"/>
                    <a:pt x="54683" y="145753"/>
                    <a:pt x="53711" y="141041"/>
                  </a:cubicBezTo>
                  <a:cubicBezTo>
                    <a:pt x="52740" y="136468"/>
                    <a:pt x="53711" y="131618"/>
                    <a:pt x="56487" y="127738"/>
                  </a:cubicBezTo>
                  <a:cubicBezTo>
                    <a:pt x="74528" y="102378"/>
                    <a:pt x="96316" y="79928"/>
                    <a:pt x="121296" y="61220"/>
                  </a:cubicBezTo>
                  <a:cubicBezTo>
                    <a:pt x="125043" y="58448"/>
                    <a:pt x="129900" y="57201"/>
                    <a:pt x="134480" y="58032"/>
                  </a:cubicBezTo>
                  <a:cubicBezTo>
                    <a:pt x="139198" y="58864"/>
                    <a:pt x="143361" y="61635"/>
                    <a:pt x="145859" y="65654"/>
                  </a:cubicBezTo>
                  <a:cubicBezTo>
                    <a:pt x="151965" y="74939"/>
                    <a:pt x="160570" y="82006"/>
                    <a:pt x="170700" y="85887"/>
                  </a:cubicBezTo>
                  <a:cubicBezTo>
                    <a:pt x="176668" y="88243"/>
                    <a:pt x="182913" y="89351"/>
                    <a:pt x="189296" y="89351"/>
                  </a:cubicBezTo>
                  <a:cubicBezTo>
                    <a:pt x="210668" y="89351"/>
                    <a:pt x="230236" y="75909"/>
                    <a:pt x="237869" y="56092"/>
                  </a:cubicBezTo>
                  <a:cubicBezTo>
                    <a:pt x="241616" y="46114"/>
                    <a:pt x="242309" y="35444"/>
                    <a:pt x="239673" y="25050"/>
                  </a:cubicBezTo>
                  <a:cubicBezTo>
                    <a:pt x="238562" y="20477"/>
                    <a:pt x="239395" y="15627"/>
                    <a:pt x="242032" y="11747"/>
                  </a:cubicBezTo>
                  <a:cubicBezTo>
                    <a:pt x="244669" y="7728"/>
                    <a:pt x="248693" y="5095"/>
                    <a:pt x="253412" y="4263"/>
                  </a:cubicBezTo>
                  <a:cubicBezTo>
                    <a:pt x="283804" y="-864"/>
                    <a:pt x="315306" y="-1418"/>
                    <a:pt x="346115" y="2878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IconShape">
              <a:extLst>
                <a:ext uri="{FF2B5EF4-FFF2-40B4-BE49-F238E27FC236}">
                  <a16:creationId xmlns="" xmlns:a16="http://schemas.microsoft.com/office/drawing/2014/main" id="{E45BF622-6743-4603-B1BC-9EB00FE5A28B}"/>
                </a:ext>
              </a:extLst>
            </p:cNvPr>
            <p:cNvSpPr/>
            <p:nvPr/>
          </p:nvSpPr>
          <p:spPr bwMode="auto">
            <a:xfrm>
              <a:off x="5764809" y="4189002"/>
              <a:ext cx="609685" cy="608800"/>
            </a:xfrm>
            <a:custGeom>
              <a:avLst/>
              <a:gdLst>
                <a:gd name="connsiteX0" fmla="*/ 304343 w 608798"/>
                <a:gd name="connsiteY0" fmla="*/ 207315 h 607915"/>
                <a:gd name="connsiteX1" fmla="*/ 392740 w 608798"/>
                <a:gd name="connsiteY1" fmla="*/ 264675 h 607915"/>
                <a:gd name="connsiteX2" fmla="*/ 343754 w 608798"/>
                <a:gd name="connsiteY2" fmla="*/ 392140 h 607915"/>
                <a:gd name="connsiteX3" fmla="*/ 304481 w 608798"/>
                <a:gd name="connsiteY3" fmla="*/ 400453 h 607915"/>
                <a:gd name="connsiteX4" fmla="*/ 216084 w 608798"/>
                <a:gd name="connsiteY4" fmla="*/ 343232 h 607915"/>
                <a:gd name="connsiteX5" fmla="*/ 265070 w 608798"/>
                <a:gd name="connsiteY5" fmla="*/ 215767 h 607915"/>
                <a:gd name="connsiteX6" fmla="*/ 304343 w 608798"/>
                <a:gd name="connsiteY6" fmla="*/ 207315 h 607915"/>
                <a:gd name="connsiteX7" fmla="*/ 304343 w 608798"/>
                <a:gd name="connsiteY7" fmla="*/ 173192 h 607915"/>
                <a:gd name="connsiteX8" fmla="*/ 251191 w 608798"/>
                <a:gd name="connsiteY8" fmla="*/ 184555 h 607915"/>
                <a:gd name="connsiteX9" fmla="*/ 184856 w 608798"/>
                <a:gd name="connsiteY9" fmla="*/ 357087 h 607915"/>
                <a:gd name="connsiteX10" fmla="*/ 304481 w 608798"/>
                <a:gd name="connsiteY10" fmla="*/ 434553 h 607915"/>
                <a:gd name="connsiteX11" fmla="*/ 357633 w 608798"/>
                <a:gd name="connsiteY11" fmla="*/ 423328 h 607915"/>
                <a:gd name="connsiteX12" fmla="*/ 423968 w 608798"/>
                <a:gd name="connsiteY12" fmla="*/ 250796 h 607915"/>
                <a:gd name="connsiteX13" fmla="*/ 304343 w 608798"/>
                <a:gd name="connsiteY13" fmla="*/ 173192 h 607915"/>
                <a:gd name="connsiteX14" fmla="*/ 346115 w 608798"/>
                <a:gd name="connsiteY14" fmla="*/ 2878 h 607915"/>
                <a:gd name="connsiteX15" fmla="*/ 357633 w 608798"/>
                <a:gd name="connsiteY15" fmla="*/ 9945 h 607915"/>
                <a:gd name="connsiteX16" fmla="*/ 360409 w 608798"/>
                <a:gd name="connsiteY16" fmla="*/ 23249 h 607915"/>
                <a:gd name="connsiteX17" fmla="*/ 363739 w 608798"/>
                <a:gd name="connsiteY17" fmla="*/ 54984 h 607915"/>
                <a:gd name="connsiteX18" fmla="*/ 411340 w 608798"/>
                <a:gd name="connsiteY18" fmla="*/ 85748 h 607915"/>
                <a:gd name="connsiteX19" fmla="*/ 432295 w 608798"/>
                <a:gd name="connsiteY19" fmla="*/ 81314 h 607915"/>
                <a:gd name="connsiteX20" fmla="*/ 455610 w 608798"/>
                <a:gd name="connsiteY20" fmla="*/ 60804 h 607915"/>
                <a:gd name="connsiteX21" fmla="*/ 466712 w 608798"/>
                <a:gd name="connsiteY21" fmla="*/ 52905 h 607915"/>
                <a:gd name="connsiteX22" fmla="*/ 480034 w 608798"/>
                <a:gd name="connsiteY22" fmla="*/ 55676 h 607915"/>
                <a:gd name="connsiteX23" fmla="*/ 546786 w 608798"/>
                <a:gd name="connsiteY23" fmla="*/ 120116 h 607915"/>
                <a:gd name="connsiteX24" fmla="*/ 549978 w 608798"/>
                <a:gd name="connsiteY24" fmla="*/ 133281 h 607915"/>
                <a:gd name="connsiteX25" fmla="*/ 542484 w 608798"/>
                <a:gd name="connsiteY25" fmla="*/ 144644 h 607915"/>
                <a:gd name="connsiteX26" fmla="*/ 522222 w 608798"/>
                <a:gd name="connsiteY26" fmla="*/ 169450 h 607915"/>
                <a:gd name="connsiteX27" fmla="*/ 552060 w 608798"/>
                <a:gd name="connsiteY27" fmla="*/ 236523 h 607915"/>
                <a:gd name="connsiteX28" fmla="*/ 583284 w 608798"/>
                <a:gd name="connsiteY28" fmla="*/ 238324 h 607915"/>
                <a:gd name="connsiteX29" fmla="*/ 596746 w 608798"/>
                <a:gd name="connsiteY29" fmla="*/ 240542 h 607915"/>
                <a:gd name="connsiteX30" fmla="*/ 604378 w 608798"/>
                <a:gd name="connsiteY30" fmla="*/ 251905 h 607915"/>
                <a:gd name="connsiteX31" fmla="*/ 606044 w 608798"/>
                <a:gd name="connsiteY31" fmla="*/ 344753 h 607915"/>
                <a:gd name="connsiteX32" fmla="*/ 598827 w 608798"/>
                <a:gd name="connsiteY32" fmla="*/ 356394 h 607915"/>
                <a:gd name="connsiteX33" fmla="*/ 585366 w 608798"/>
                <a:gd name="connsiteY33" fmla="*/ 359027 h 607915"/>
                <a:gd name="connsiteX34" fmla="*/ 553170 w 608798"/>
                <a:gd name="connsiteY34" fmla="*/ 362214 h 607915"/>
                <a:gd name="connsiteX35" fmla="*/ 526802 w 608798"/>
                <a:gd name="connsiteY35" fmla="*/ 430811 h 607915"/>
                <a:gd name="connsiteX36" fmla="*/ 548035 w 608798"/>
                <a:gd name="connsiteY36" fmla="*/ 454369 h 607915"/>
                <a:gd name="connsiteX37" fmla="*/ 556084 w 608798"/>
                <a:gd name="connsiteY37" fmla="*/ 465456 h 607915"/>
                <a:gd name="connsiteX38" fmla="*/ 553309 w 608798"/>
                <a:gd name="connsiteY38" fmla="*/ 478898 h 607915"/>
                <a:gd name="connsiteX39" fmla="*/ 488500 w 608798"/>
                <a:gd name="connsiteY39" fmla="*/ 545970 h 607915"/>
                <a:gd name="connsiteX40" fmla="*/ 475038 w 608798"/>
                <a:gd name="connsiteY40" fmla="*/ 549158 h 607915"/>
                <a:gd name="connsiteX41" fmla="*/ 463659 w 608798"/>
                <a:gd name="connsiteY41" fmla="*/ 541397 h 607915"/>
                <a:gd name="connsiteX42" fmla="*/ 438540 w 608798"/>
                <a:gd name="connsiteY42" fmla="*/ 520472 h 607915"/>
                <a:gd name="connsiteX43" fmla="*/ 419944 w 608798"/>
                <a:gd name="connsiteY43" fmla="*/ 516869 h 607915"/>
                <a:gd name="connsiteX44" fmla="*/ 371372 w 608798"/>
                <a:gd name="connsiteY44" fmla="*/ 550266 h 607915"/>
                <a:gd name="connsiteX45" fmla="*/ 369845 w 608798"/>
                <a:gd name="connsiteY45" fmla="*/ 582278 h 607915"/>
                <a:gd name="connsiteX46" fmla="*/ 367764 w 608798"/>
                <a:gd name="connsiteY46" fmla="*/ 595859 h 607915"/>
                <a:gd name="connsiteX47" fmla="*/ 356245 w 608798"/>
                <a:gd name="connsiteY47" fmla="*/ 603481 h 607915"/>
                <a:gd name="connsiteX48" fmla="*/ 304620 w 608798"/>
                <a:gd name="connsiteY48" fmla="*/ 607915 h 607915"/>
                <a:gd name="connsiteX49" fmla="*/ 262710 w 608798"/>
                <a:gd name="connsiteY49" fmla="*/ 605005 h 607915"/>
                <a:gd name="connsiteX50" fmla="*/ 251052 w 608798"/>
                <a:gd name="connsiteY50" fmla="*/ 597799 h 607915"/>
                <a:gd name="connsiteX51" fmla="*/ 248416 w 608798"/>
                <a:gd name="connsiteY51" fmla="*/ 584218 h 607915"/>
                <a:gd name="connsiteX52" fmla="*/ 245362 w 608798"/>
                <a:gd name="connsiteY52" fmla="*/ 551375 h 607915"/>
                <a:gd name="connsiteX53" fmla="*/ 197901 w 608798"/>
                <a:gd name="connsiteY53" fmla="*/ 520472 h 607915"/>
                <a:gd name="connsiteX54" fmla="*/ 176807 w 608798"/>
                <a:gd name="connsiteY54" fmla="*/ 525045 h 607915"/>
                <a:gd name="connsiteX55" fmla="*/ 152937 w 608798"/>
                <a:gd name="connsiteY55" fmla="*/ 546386 h 607915"/>
                <a:gd name="connsiteX56" fmla="*/ 141835 w 608798"/>
                <a:gd name="connsiteY56" fmla="*/ 554562 h 607915"/>
                <a:gd name="connsiteX57" fmla="*/ 128373 w 608798"/>
                <a:gd name="connsiteY57" fmla="*/ 551791 h 607915"/>
                <a:gd name="connsiteX58" fmla="*/ 61205 w 608798"/>
                <a:gd name="connsiteY58" fmla="*/ 486797 h 607915"/>
                <a:gd name="connsiteX59" fmla="*/ 58152 w 608798"/>
                <a:gd name="connsiteY59" fmla="*/ 473355 h 607915"/>
                <a:gd name="connsiteX60" fmla="*/ 65924 w 608798"/>
                <a:gd name="connsiteY60" fmla="*/ 461991 h 607915"/>
                <a:gd name="connsiteX61" fmla="*/ 87018 w 608798"/>
                <a:gd name="connsiteY61" fmla="*/ 436908 h 607915"/>
                <a:gd name="connsiteX62" fmla="*/ 85908 w 608798"/>
                <a:gd name="connsiteY62" fmla="*/ 397136 h 607915"/>
                <a:gd name="connsiteX63" fmla="*/ 57181 w 608798"/>
                <a:gd name="connsiteY63" fmla="*/ 369836 h 607915"/>
                <a:gd name="connsiteX64" fmla="*/ 25401 w 608798"/>
                <a:gd name="connsiteY64" fmla="*/ 368173 h 607915"/>
                <a:gd name="connsiteX65" fmla="*/ 11801 w 608798"/>
                <a:gd name="connsiteY65" fmla="*/ 365956 h 607915"/>
                <a:gd name="connsiteX66" fmla="*/ 4168 w 608798"/>
                <a:gd name="connsiteY66" fmla="*/ 354454 h 607915"/>
                <a:gd name="connsiteX67" fmla="*/ 3058 w 608798"/>
                <a:gd name="connsiteY67" fmla="*/ 261467 h 607915"/>
                <a:gd name="connsiteX68" fmla="*/ 10274 w 608798"/>
                <a:gd name="connsiteY68" fmla="*/ 249826 h 607915"/>
                <a:gd name="connsiteX69" fmla="*/ 23736 w 608798"/>
                <a:gd name="connsiteY69" fmla="*/ 247193 h 607915"/>
                <a:gd name="connsiteX70" fmla="*/ 56071 w 608798"/>
                <a:gd name="connsiteY70" fmla="*/ 244145 h 607915"/>
                <a:gd name="connsiteX71" fmla="*/ 83410 w 608798"/>
                <a:gd name="connsiteY71" fmla="*/ 215320 h 607915"/>
                <a:gd name="connsiteX72" fmla="*/ 82438 w 608798"/>
                <a:gd name="connsiteY72" fmla="*/ 175547 h 607915"/>
                <a:gd name="connsiteX73" fmla="*/ 61622 w 608798"/>
                <a:gd name="connsiteY73" fmla="*/ 152266 h 607915"/>
                <a:gd name="connsiteX74" fmla="*/ 53711 w 608798"/>
                <a:gd name="connsiteY74" fmla="*/ 141041 h 607915"/>
                <a:gd name="connsiteX75" fmla="*/ 56487 w 608798"/>
                <a:gd name="connsiteY75" fmla="*/ 127738 h 607915"/>
                <a:gd name="connsiteX76" fmla="*/ 121296 w 608798"/>
                <a:gd name="connsiteY76" fmla="*/ 61220 h 607915"/>
                <a:gd name="connsiteX77" fmla="*/ 134480 w 608798"/>
                <a:gd name="connsiteY77" fmla="*/ 58032 h 607915"/>
                <a:gd name="connsiteX78" fmla="*/ 145859 w 608798"/>
                <a:gd name="connsiteY78" fmla="*/ 65654 h 607915"/>
                <a:gd name="connsiteX79" fmla="*/ 170700 w 608798"/>
                <a:gd name="connsiteY79" fmla="*/ 85887 h 607915"/>
                <a:gd name="connsiteX80" fmla="*/ 189296 w 608798"/>
                <a:gd name="connsiteY80" fmla="*/ 89351 h 607915"/>
                <a:gd name="connsiteX81" fmla="*/ 237869 w 608798"/>
                <a:gd name="connsiteY81" fmla="*/ 56092 h 607915"/>
                <a:gd name="connsiteX82" fmla="*/ 239673 w 608798"/>
                <a:gd name="connsiteY82" fmla="*/ 25050 h 607915"/>
                <a:gd name="connsiteX83" fmla="*/ 242032 w 608798"/>
                <a:gd name="connsiteY83" fmla="*/ 11747 h 607915"/>
                <a:gd name="connsiteX84" fmla="*/ 253412 w 608798"/>
                <a:gd name="connsiteY84" fmla="*/ 4263 h 607915"/>
                <a:gd name="connsiteX85" fmla="*/ 346115 w 608798"/>
                <a:gd name="connsiteY85" fmla="*/ 2878 h 60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8798" h="607915">
                  <a:moveTo>
                    <a:pt x="304343" y="207315"/>
                  </a:moveTo>
                  <a:cubicBezTo>
                    <a:pt x="342505" y="207315"/>
                    <a:pt x="377336" y="229899"/>
                    <a:pt x="392740" y="264675"/>
                  </a:cubicBezTo>
                  <a:cubicBezTo>
                    <a:pt x="414388" y="313306"/>
                    <a:pt x="392462" y="370527"/>
                    <a:pt x="343754" y="392140"/>
                  </a:cubicBezTo>
                  <a:cubicBezTo>
                    <a:pt x="331264" y="397682"/>
                    <a:pt x="318081" y="400453"/>
                    <a:pt x="304481" y="400453"/>
                  </a:cubicBezTo>
                  <a:cubicBezTo>
                    <a:pt x="266319" y="400453"/>
                    <a:pt x="231627" y="378008"/>
                    <a:pt x="216084" y="343232"/>
                  </a:cubicBezTo>
                  <a:cubicBezTo>
                    <a:pt x="194436" y="294601"/>
                    <a:pt x="216362" y="237380"/>
                    <a:pt x="265070" y="215767"/>
                  </a:cubicBezTo>
                  <a:cubicBezTo>
                    <a:pt x="277560" y="210225"/>
                    <a:pt x="290882" y="207315"/>
                    <a:pt x="304343" y="207315"/>
                  </a:cubicBezTo>
                  <a:close/>
                  <a:moveTo>
                    <a:pt x="304343" y="173192"/>
                  </a:moveTo>
                  <a:cubicBezTo>
                    <a:pt x="286024" y="173192"/>
                    <a:pt x="268122" y="177072"/>
                    <a:pt x="251191" y="184555"/>
                  </a:cubicBezTo>
                  <a:cubicBezTo>
                    <a:pt x="185272" y="213796"/>
                    <a:pt x="155574" y="291262"/>
                    <a:pt x="184856" y="357087"/>
                  </a:cubicBezTo>
                  <a:cubicBezTo>
                    <a:pt x="205811" y="404204"/>
                    <a:pt x="252856" y="434553"/>
                    <a:pt x="304481" y="434553"/>
                  </a:cubicBezTo>
                  <a:cubicBezTo>
                    <a:pt x="322800" y="434553"/>
                    <a:pt x="340702" y="430811"/>
                    <a:pt x="357633" y="423328"/>
                  </a:cubicBezTo>
                  <a:cubicBezTo>
                    <a:pt x="423552" y="394087"/>
                    <a:pt x="453250" y="316622"/>
                    <a:pt x="423968" y="250796"/>
                  </a:cubicBezTo>
                  <a:cubicBezTo>
                    <a:pt x="403013" y="203679"/>
                    <a:pt x="355968" y="173192"/>
                    <a:pt x="304343" y="173192"/>
                  </a:cubicBezTo>
                  <a:close/>
                  <a:moveTo>
                    <a:pt x="346115" y="2878"/>
                  </a:moveTo>
                  <a:cubicBezTo>
                    <a:pt x="350694" y="3571"/>
                    <a:pt x="354996" y="6065"/>
                    <a:pt x="357633" y="9945"/>
                  </a:cubicBezTo>
                  <a:cubicBezTo>
                    <a:pt x="360409" y="13825"/>
                    <a:pt x="361380" y="18676"/>
                    <a:pt x="360409" y="23249"/>
                  </a:cubicBezTo>
                  <a:cubicBezTo>
                    <a:pt x="358188" y="34058"/>
                    <a:pt x="359298" y="45006"/>
                    <a:pt x="363739" y="54984"/>
                  </a:cubicBezTo>
                  <a:cubicBezTo>
                    <a:pt x="372066" y="73692"/>
                    <a:pt x="390662" y="85748"/>
                    <a:pt x="411340" y="85748"/>
                  </a:cubicBezTo>
                  <a:cubicBezTo>
                    <a:pt x="418556" y="85748"/>
                    <a:pt x="425634" y="84224"/>
                    <a:pt x="432295" y="81314"/>
                  </a:cubicBezTo>
                  <a:cubicBezTo>
                    <a:pt x="442148" y="77018"/>
                    <a:pt x="450058" y="69950"/>
                    <a:pt x="455610" y="60804"/>
                  </a:cubicBezTo>
                  <a:cubicBezTo>
                    <a:pt x="458108" y="56785"/>
                    <a:pt x="462132" y="53875"/>
                    <a:pt x="466712" y="52905"/>
                  </a:cubicBezTo>
                  <a:cubicBezTo>
                    <a:pt x="471430" y="52073"/>
                    <a:pt x="476149" y="53043"/>
                    <a:pt x="480034" y="55676"/>
                  </a:cubicBezTo>
                  <a:cubicBezTo>
                    <a:pt x="505430" y="73692"/>
                    <a:pt x="527912" y="95310"/>
                    <a:pt x="546786" y="120116"/>
                  </a:cubicBezTo>
                  <a:cubicBezTo>
                    <a:pt x="549562" y="123857"/>
                    <a:pt x="550811" y="128708"/>
                    <a:pt x="549978" y="133281"/>
                  </a:cubicBezTo>
                  <a:cubicBezTo>
                    <a:pt x="549145" y="137992"/>
                    <a:pt x="546370" y="142150"/>
                    <a:pt x="542484" y="144644"/>
                  </a:cubicBezTo>
                  <a:cubicBezTo>
                    <a:pt x="533047" y="150742"/>
                    <a:pt x="526108" y="159334"/>
                    <a:pt x="522222" y="169450"/>
                  </a:cubicBezTo>
                  <a:cubicBezTo>
                    <a:pt x="511953" y="196196"/>
                    <a:pt x="525276" y="226268"/>
                    <a:pt x="552060" y="236523"/>
                  </a:cubicBezTo>
                  <a:cubicBezTo>
                    <a:pt x="561913" y="240264"/>
                    <a:pt x="572876" y="240957"/>
                    <a:pt x="583284" y="238324"/>
                  </a:cubicBezTo>
                  <a:cubicBezTo>
                    <a:pt x="588003" y="237077"/>
                    <a:pt x="592860" y="237909"/>
                    <a:pt x="596746" y="240542"/>
                  </a:cubicBezTo>
                  <a:cubicBezTo>
                    <a:pt x="600770" y="243036"/>
                    <a:pt x="603546" y="247193"/>
                    <a:pt x="604378" y="251905"/>
                  </a:cubicBezTo>
                  <a:cubicBezTo>
                    <a:pt x="609652" y="282531"/>
                    <a:pt x="610207" y="313711"/>
                    <a:pt x="606044" y="344753"/>
                  </a:cubicBezTo>
                  <a:cubicBezTo>
                    <a:pt x="605350" y="349465"/>
                    <a:pt x="602852" y="353761"/>
                    <a:pt x="598827" y="356394"/>
                  </a:cubicBezTo>
                  <a:cubicBezTo>
                    <a:pt x="594942" y="359165"/>
                    <a:pt x="590084" y="360136"/>
                    <a:pt x="585366" y="359027"/>
                  </a:cubicBezTo>
                  <a:cubicBezTo>
                    <a:pt x="574541" y="356671"/>
                    <a:pt x="563300" y="357780"/>
                    <a:pt x="553170" y="362214"/>
                  </a:cubicBezTo>
                  <a:cubicBezTo>
                    <a:pt x="526941" y="373855"/>
                    <a:pt x="515145" y="404619"/>
                    <a:pt x="526802" y="430811"/>
                  </a:cubicBezTo>
                  <a:cubicBezTo>
                    <a:pt x="531104" y="440650"/>
                    <a:pt x="538459" y="448826"/>
                    <a:pt x="548035" y="454369"/>
                  </a:cubicBezTo>
                  <a:cubicBezTo>
                    <a:pt x="552060" y="456725"/>
                    <a:pt x="554974" y="460883"/>
                    <a:pt x="556084" y="465456"/>
                  </a:cubicBezTo>
                  <a:cubicBezTo>
                    <a:pt x="557056" y="470167"/>
                    <a:pt x="556084" y="475018"/>
                    <a:pt x="553309" y="478898"/>
                  </a:cubicBezTo>
                  <a:cubicBezTo>
                    <a:pt x="535406" y="504397"/>
                    <a:pt x="513480" y="526985"/>
                    <a:pt x="488500" y="545970"/>
                  </a:cubicBezTo>
                  <a:cubicBezTo>
                    <a:pt x="484614" y="548880"/>
                    <a:pt x="479757" y="549989"/>
                    <a:pt x="475038" y="549158"/>
                  </a:cubicBezTo>
                  <a:cubicBezTo>
                    <a:pt x="470320" y="548326"/>
                    <a:pt x="466295" y="545555"/>
                    <a:pt x="463659" y="541397"/>
                  </a:cubicBezTo>
                  <a:cubicBezTo>
                    <a:pt x="457552" y="531697"/>
                    <a:pt x="448809" y="524352"/>
                    <a:pt x="438540" y="520472"/>
                  </a:cubicBezTo>
                  <a:cubicBezTo>
                    <a:pt x="432434" y="518116"/>
                    <a:pt x="426189" y="516869"/>
                    <a:pt x="419944" y="516869"/>
                  </a:cubicBezTo>
                  <a:cubicBezTo>
                    <a:pt x="398433" y="516869"/>
                    <a:pt x="379005" y="530311"/>
                    <a:pt x="371372" y="550266"/>
                  </a:cubicBezTo>
                  <a:cubicBezTo>
                    <a:pt x="367347" y="560383"/>
                    <a:pt x="366931" y="571469"/>
                    <a:pt x="369845" y="582278"/>
                  </a:cubicBezTo>
                  <a:cubicBezTo>
                    <a:pt x="371094" y="586851"/>
                    <a:pt x="370262" y="591840"/>
                    <a:pt x="367764" y="595859"/>
                  </a:cubicBezTo>
                  <a:cubicBezTo>
                    <a:pt x="365127" y="599878"/>
                    <a:pt x="360964" y="602649"/>
                    <a:pt x="356245" y="603481"/>
                  </a:cubicBezTo>
                  <a:cubicBezTo>
                    <a:pt x="339314" y="606391"/>
                    <a:pt x="321967" y="607915"/>
                    <a:pt x="304620" y="607915"/>
                  </a:cubicBezTo>
                  <a:cubicBezTo>
                    <a:pt x="290743" y="607915"/>
                    <a:pt x="276587" y="606945"/>
                    <a:pt x="262710" y="605005"/>
                  </a:cubicBezTo>
                  <a:cubicBezTo>
                    <a:pt x="257991" y="604312"/>
                    <a:pt x="253689" y="601679"/>
                    <a:pt x="251052" y="597799"/>
                  </a:cubicBezTo>
                  <a:cubicBezTo>
                    <a:pt x="248277" y="593780"/>
                    <a:pt x="247305" y="588930"/>
                    <a:pt x="248416" y="584218"/>
                  </a:cubicBezTo>
                  <a:cubicBezTo>
                    <a:pt x="251052" y="572993"/>
                    <a:pt x="250081" y="561630"/>
                    <a:pt x="245362" y="551375"/>
                  </a:cubicBezTo>
                  <a:cubicBezTo>
                    <a:pt x="237036" y="532528"/>
                    <a:pt x="218440" y="520472"/>
                    <a:pt x="197901" y="520472"/>
                  </a:cubicBezTo>
                  <a:cubicBezTo>
                    <a:pt x="190545" y="520472"/>
                    <a:pt x="183468" y="521996"/>
                    <a:pt x="176807" y="525045"/>
                  </a:cubicBezTo>
                  <a:cubicBezTo>
                    <a:pt x="166676" y="529479"/>
                    <a:pt x="158488" y="536824"/>
                    <a:pt x="152937" y="546386"/>
                  </a:cubicBezTo>
                  <a:cubicBezTo>
                    <a:pt x="150578" y="550543"/>
                    <a:pt x="146553" y="553592"/>
                    <a:pt x="141835" y="554562"/>
                  </a:cubicBezTo>
                  <a:cubicBezTo>
                    <a:pt x="137116" y="555671"/>
                    <a:pt x="132259" y="554562"/>
                    <a:pt x="128373" y="551791"/>
                  </a:cubicBezTo>
                  <a:cubicBezTo>
                    <a:pt x="102700" y="533775"/>
                    <a:pt x="80218" y="511880"/>
                    <a:pt x="61205" y="486797"/>
                  </a:cubicBezTo>
                  <a:cubicBezTo>
                    <a:pt x="58430" y="482917"/>
                    <a:pt x="57320" y="478066"/>
                    <a:pt x="58152" y="473355"/>
                  </a:cubicBezTo>
                  <a:cubicBezTo>
                    <a:pt x="58985" y="468643"/>
                    <a:pt x="61760" y="464624"/>
                    <a:pt x="65924" y="461991"/>
                  </a:cubicBezTo>
                  <a:cubicBezTo>
                    <a:pt x="75638" y="455894"/>
                    <a:pt x="82993" y="447163"/>
                    <a:pt x="87018" y="436908"/>
                  </a:cubicBezTo>
                  <a:cubicBezTo>
                    <a:pt x="92014" y="423882"/>
                    <a:pt x="91597" y="409747"/>
                    <a:pt x="85908" y="397136"/>
                  </a:cubicBezTo>
                  <a:cubicBezTo>
                    <a:pt x="80357" y="384525"/>
                    <a:pt x="70087" y="374825"/>
                    <a:pt x="57181" y="369836"/>
                  </a:cubicBezTo>
                  <a:cubicBezTo>
                    <a:pt x="47050" y="365956"/>
                    <a:pt x="35948" y="365402"/>
                    <a:pt x="25401" y="368173"/>
                  </a:cubicBezTo>
                  <a:cubicBezTo>
                    <a:pt x="20682" y="369282"/>
                    <a:pt x="15825" y="368589"/>
                    <a:pt x="11801" y="365956"/>
                  </a:cubicBezTo>
                  <a:cubicBezTo>
                    <a:pt x="7776" y="363461"/>
                    <a:pt x="5001" y="359304"/>
                    <a:pt x="4168" y="354454"/>
                  </a:cubicBezTo>
                  <a:cubicBezTo>
                    <a:pt x="-967" y="323966"/>
                    <a:pt x="-1383" y="292647"/>
                    <a:pt x="3058" y="261467"/>
                  </a:cubicBezTo>
                  <a:cubicBezTo>
                    <a:pt x="3752" y="256755"/>
                    <a:pt x="6388" y="252598"/>
                    <a:pt x="10274" y="249826"/>
                  </a:cubicBezTo>
                  <a:cubicBezTo>
                    <a:pt x="14160" y="247193"/>
                    <a:pt x="19017" y="246223"/>
                    <a:pt x="23736" y="247193"/>
                  </a:cubicBezTo>
                  <a:cubicBezTo>
                    <a:pt x="34560" y="249688"/>
                    <a:pt x="45940" y="248579"/>
                    <a:pt x="56071" y="244145"/>
                  </a:cubicBezTo>
                  <a:cubicBezTo>
                    <a:pt x="68699" y="238463"/>
                    <a:pt x="78414" y="228208"/>
                    <a:pt x="83410" y="215320"/>
                  </a:cubicBezTo>
                  <a:cubicBezTo>
                    <a:pt x="88406" y="202293"/>
                    <a:pt x="87989" y="188297"/>
                    <a:pt x="82438" y="175547"/>
                  </a:cubicBezTo>
                  <a:cubicBezTo>
                    <a:pt x="77997" y="165847"/>
                    <a:pt x="70920" y="157671"/>
                    <a:pt x="61622" y="152266"/>
                  </a:cubicBezTo>
                  <a:cubicBezTo>
                    <a:pt x="57597" y="149772"/>
                    <a:pt x="54683" y="145753"/>
                    <a:pt x="53711" y="141041"/>
                  </a:cubicBezTo>
                  <a:cubicBezTo>
                    <a:pt x="52740" y="136468"/>
                    <a:pt x="53711" y="131618"/>
                    <a:pt x="56487" y="127738"/>
                  </a:cubicBezTo>
                  <a:cubicBezTo>
                    <a:pt x="74528" y="102378"/>
                    <a:pt x="96316" y="79928"/>
                    <a:pt x="121296" y="61220"/>
                  </a:cubicBezTo>
                  <a:cubicBezTo>
                    <a:pt x="125043" y="58448"/>
                    <a:pt x="129900" y="57201"/>
                    <a:pt x="134480" y="58032"/>
                  </a:cubicBezTo>
                  <a:cubicBezTo>
                    <a:pt x="139198" y="58864"/>
                    <a:pt x="143361" y="61635"/>
                    <a:pt x="145859" y="65654"/>
                  </a:cubicBezTo>
                  <a:cubicBezTo>
                    <a:pt x="151965" y="74939"/>
                    <a:pt x="160570" y="82006"/>
                    <a:pt x="170700" y="85887"/>
                  </a:cubicBezTo>
                  <a:cubicBezTo>
                    <a:pt x="176668" y="88243"/>
                    <a:pt x="182913" y="89351"/>
                    <a:pt x="189296" y="89351"/>
                  </a:cubicBezTo>
                  <a:cubicBezTo>
                    <a:pt x="210668" y="89351"/>
                    <a:pt x="230236" y="75909"/>
                    <a:pt x="237869" y="56092"/>
                  </a:cubicBezTo>
                  <a:cubicBezTo>
                    <a:pt x="241616" y="46114"/>
                    <a:pt x="242309" y="35444"/>
                    <a:pt x="239673" y="25050"/>
                  </a:cubicBezTo>
                  <a:cubicBezTo>
                    <a:pt x="238562" y="20477"/>
                    <a:pt x="239395" y="15627"/>
                    <a:pt x="242032" y="11747"/>
                  </a:cubicBezTo>
                  <a:cubicBezTo>
                    <a:pt x="244669" y="7728"/>
                    <a:pt x="248693" y="5095"/>
                    <a:pt x="253412" y="4263"/>
                  </a:cubicBezTo>
                  <a:cubicBezTo>
                    <a:pt x="283804" y="-864"/>
                    <a:pt x="315306" y="-1418"/>
                    <a:pt x="346115" y="287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D7D31"/>
                </a:gs>
                <a:gs pos="100000">
                  <a:schemeClr val="lt1">
                    <a:lumMod val="85000"/>
                  </a:schemeClr>
                </a:gs>
                <a:gs pos="90000">
                  <a:srgbClr val="ED7D31"/>
                </a:gs>
                <a:gs pos="90100">
                  <a:schemeClr val="lt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22" name="IconShape">
              <a:extLst>
                <a:ext uri="{FF2B5EF4-FFF2-40B4-BE49-F238E27FC236}">
                  <a16:creationId xmlns="" xmlns:a16="http://schemas.microsoft.com/office/drawing/2014/main" id="{F4E1A50F-1514-4609-9A5B-9BE5CE61BE64}"/>
                </a:ext>
              </a:extLst>
            </p:cNvPr>
            <p:cNvSpPr/>
            <p:nvPr/>
          </p:nvSpPr>
          <p:spPr bwMode="auto">
            <a:xfrm>
              <a:off x="6491911" y="4189002"/>
              <a:ext cx="609685" cy="608800"/>
            </a:xfrm>
            <a:custGeom>
              <a:avLst/>
              <a:gdLst>
                <a:gd name="connsiteX0" fmla="*/ 304343 w 608798"/>
                <a:gd name="connsiteY0" fmla="*/ 207315 h 607915"/>
                <a:gd name="connsiteX1" fmla="*/ 392740 w 608798"/>
                <a:gd name="connsiteY1" fmla="*/ 264675 h 607915"/>
                <a:gd name="connsiteX2" fmla="*/ 343754 w 608798"/>
                <a:gd name="connsiteY2" fmla="*/ 392140 h 607915"/>
                <a:gd name="connsiteX3" fmla="*/ 304481 w 608798"/>
                <a:gd name="connsiteY3" fmla="*/ 400453 h 607915"/>
                <a:gd name="connsiteX4" fmla="*/ 216084 w 608798"/>
                <a:gd name="connsiteY4" fmla="*/ 343232 h 607915"/>
                <a:gd name="connsiteX5" fmla="*/ 265070 w 608798"/>
                <a:gd name="connsiteY5" fmla="*/ 215767 h 607915"/>
                <a:gd name="connsiteX6" fmla="*/ 304343 w 608798"/>
                <a:gd name="connsiteY6" fmla="*/ 207315 h 607915"/>
                <a:gd name="connsiteX7" fmla="*/ 304343 w 608798"/>
                <a:gd name="connsiteY7" fmla="*/ 173192 h 607915"/>
                <a:gd name="connsiteX8" fmla="*/ 251191 w 608798"/>
                <a:gd name="connsiteY8" fmla="*/ 184555 h 607915"/>
                <a:gd name="connsiteX9" fmla="*/ 184856 w 608798"/>
                <a:gd name="connsiteY9" fmla="*/ 357087 h 607915"/>
                <a:gd name="connsiteX10" fmla="*/ 304481 w 608798"/>
                <a:gd name="connsiteY10" fmla="*/ 434553 h 607915"/>
                <a:gd name="connsiteX11" fmla="*/ 357633 w 608798"/>
                <a:gd name="connsiteY11" fmla="*/ 423328 h 607915"/>
                <a:gd name="connsiteX12" fmla="*/ 423968 w 608798"/>
                <a:gd name="connsiteY12" fmla="*/ 250796 h 607915"/>
                <a:gd name="connsiteX13" fmla="*/ 304343 w 608798"/>
                <a:gd name="connsiteY13" fmla="*/ 173192 h 607915"/>
                <a:gd name="connsiteX14" fmla="*/ 346115 w 608798"/>
                <a:gd name="connsiteY14" fmla="*/ 2878 h 607915"/>
                <a:gd name="connsiteX15" fmla="*/ 357633 w 608798"/>
                <a:gd name="connsiteY15" fmla="*/ 9945 h 607915"/>
                <a:gd name="connsiteX16" fmla="*/ 360409 w 608798"/>
                <a:gd name="connsiteY16" fmla="*/ 23249 h 607915"/>
                <a:gd name="connsiteX17" fmla="*/ 363739 w 608798"/>
                <a:gd name="connsiteY17" fmla="*/ 54984 h 607915"/>
                <a:gd name="connsiteX18" fmla="*/ 411340 w 608798"/>
                <a:gd name="connsiteY18" fmla="*/ 85748 h 607915"/>
                <a:gd name="connsiteX19" fmla="*/ 432295 w 608798"/>
                <a:gd name="connsiteY19" fmla="*/ 81314 h 607915"/>
                <a:gd name="connsiteX20" fmla="*/ 455610 w 608798"/>
                <a:gd name="connsiteY20" fmla="*/ 60804 h 607915"/>
                <a:gd name="connsiteX21" fmla="*/ 466712 w 608798"/>
                <a:gd name="connsiteY21" fmla="*/ 52905 h 607915"/>
                <a:gd name="connsiteX22" fmla="*/ 480034 w 608798"/>
                <a:gd name="connsiteY22" fmla="*/ 55676 h 607915"/>
                <a:gd name="connsiteX23" fmla="*/ 546786 w 608798"/>
                <a:gd name="connsiteY23" fmla="*/ 120116 h 607915"/>
                <a:gd name="connsiteX24" fmla="*/ 549978 w 608798"/>
                <a:gd name="connsiteY24" fmla="*/ 133281 h 607915"/>
                <a:gd name="connsiteX25" fmla="*/ 542484 w 608798"/>
                <a:gd name="connsiteY25" fmla="*/ 144644 h 607915"/>
                <a:gd name="connsiteX26" fmla="*/ 522222 w 608798"/>
                <a:gd name="connsiteY26" fmla="*/ 169450 h 607915"/>
                <a:gd name="connsiteX27" fmla="*/ 552060 w 608798"/>
                <a:gd name="connsiteY27" fmla="*/ 236523 h 607915"/>
                <a:gd name="connsiteX28" fmla="*/ 583284 w 608798"/>
                <a:gd name="connsiteY28" fmla="*/ 238324 h 607915"/>
                <a:gd name="connsiteX29" fmla="*/ 596746 w 608798"/>
                <a:gd name="connsiteY29" fmla="*/ 240542 h 607915"/>
                <a:gd name="connsiteX30" fmla="*/ 604378 w 608798"/>
                <a:gd name="connsiteY30" fmla="*/ 251905 h 607915"/>
                <a:gd name="connsiteX31" fmla="*/ 606044 w 608798"/>
                <a:gd name="connsiteY31" fmla="*/ 344753 h 607915"/>
                <a:gd name="connsiteX32" fmla="*/ 598827 w 608798"/>
                <a:gd name="connsiteY32" fmla="*/ 356394 h 607915"/>
                <a:gd name="connsiteX33" fmla="*/ 585366 w 608798"/>
                <a:gd name="connsiteY33" fmla="*/ 359027 h 607915"/>
                <a:gd name="connsiteX34" fmla="*/ 553170 w 608798"/>
                <a:gd name="connsiteY34" fmla="*/ 362214 h 607915"/>
                <a:gd name="connsiteX35" fmla="*/ 526802 w 608798"/>
                <a:gd name="connsiteY35" fmla="*/ 430811 h 607915"/>
                <a:gd name="connsiteX36" fmla="*/ 548035 w 608798"/>
                <a:gd name="connsiteY36" fmla="*/ 454369 h 607915"/>
                <a:gd name="connsiteX37" fmla="*/ 556084 w 608798"/>
                <a:gd name="connsiteY37" fmla="*/ 465456 h 607915"/>
                <a:gd name="connsiteX38" fmla="*/ 553309 w 608798"/>
                <a:gd name="connsiteY38" fmla="*/ 478898 h 607915"/>
                <a:gd name="connsiteX39" fmla="*/ 488500 w 608798"/>
                <a:gd name="connsiteY39" fmla="*/ 545970 h 607915"/>
                <a:gd name="connsiteX40" fmla="*/ 475038 w 608798"/>
                <a:gd name="connsiteY40" fmla="*/ 549158 h 607915"/>
                <a:gd name="connsiteX41" fmla="*/ 463659 w 608798"/>
                <a:gd name="connsiteY41" fmla="*/ 541397 h 607915"/>
                <a:gd name="connsiteX42" fmla="*/ 438540 w 608798"/>
                <a:gd name="connsiteY42" fmla="*/ 520472 h 607915"/>
                <a:gd name="connsiteX43" fmla="*/ 419944 w 608798"/>
                <a:gd name="connsiteY43" fmla="*/ 516869 h 607915"/>
                <a:gd name="connsiteX44" fmla="*/ 371372 w 608798"/>
                <a:gd name="connsiteY44" fmla="*/ 550266 h 607915"/>
                <a:gd name="connsiteX45" fmla="*/ 369845 w 608798"/>
                <a:gd name="connsiteY45" fmla="*/ 582278 h 607915"/>
                <a:gd name="connsiteX46" fmla="*/ 367764 w 608798"/>
                <a:gd name="connsiteY46" fmla="*/ 595859 h 607915"/>
                <a:gd name="connsiteX47" fmla="*/ 356245 w 608798"/>
                <a:gd name="connsiteY47" fmla="*/ 603481 h 607915"/>
                <a:gd name="connsiteX48" fmla="*/ 304620 w 608798"/>
                <a:gd name="connsiteY48" fmla="*/ 607915 h 607915"/>
                <a:gd name="connsiteX49" fmla="*/ 262710 w 608798"/>
                <a:gd name="connsiteY49" fmla="*/ 605005 h 607915"/>
                <a:gd name="connsiteX50" fmla="*/ 251052 w 608798"/>
                <a:gd name="connsiteY50" fmla="*/ 597799 h 607915"/>
                <a:gd name="connsiteX51" fmla="*/ 248416 w 608798"/>
                <a:gd name="connsiteY51" fmla="*/ 584218 h 607915"/>
                <a:gd name="connsiteX52" fmla="*/ 245362 w 608798"/>
                <a:gd name="connsiteY52" fmla="*/ 551375 h 607915"/>
                <a:gd name="connsiteX53" fmla="*/ 197901 w 608798"/>
                <a:gd name="connsiteY53" fmla="*/ 520472 h 607915"/>
                <a:gd name="connsiteX54" fmla="*/ 176807 w 608798"/>
                <a:gd name="connsiteY54" fmla="*/ 525045 h 607915"/>
                <a:gd name="connsiteX55" fmla="*/ 152937 w 608798"/>
                <a:gd name="connsiteY55" fmla="*/ 546386 h 607915"/>
                <a:gd name="connsiteX56" fmla="*/ 141835 w 608798"/>
                <a:gd name="connsiteY56" fmla="*/ 554562 h 607915"/>
                <a:gd name="connsiteX57" fmla="*/ 128373 w 608798"/>
                <a:gd name="connsiteY57" fmla="*/ 551791 h 607915"/>
                <a:gd name="connsiteX58" fmla="*/ 61205 w 608798"/>
                <a:gd name="connsiteY58" fmla="*/ 486797 h 607915"/>
                <a:gd name="connsiteX59" fmla="*/ 58152 w 608798"/>
                <a:gd name="connsiteY59" fmla="*/ 473355 h 607915"/>
                <a:gd name="connsiteX60" fmla="*/ 65924 w 608798"/>
                <a:gd name="connsiteY60" fmla="*/ 461991 h 607915"/>
                <a:gd name="connsiteX61" fmla="*/ 87018 w 608798"/>
                <a:gd name="connsiteY61" fmla="*/ 436908 h 607915"/>
                <a:gd name="connsiteX62" fmla="*/ 85908 w 608798"/>
                <a:gd name="connsiteY62" fmla="*/ 397136 h 607915"/>
                <a:gd name="connsiteX63" fmla="*/ 57181 w 608798"/>
                <a:gd name="connsiteY63" fmla="*/ 369836 h 607915"/>
                <a:gd name="connsiteX64" fmla="*/ 25401 w 608798"/>
                <a:gd name="connsiteY64" fmla="*/ 368173 h 607915"/>
                <a:gd name="connsiteX65" fmla="*/ 11801 w 608798"/>
                <a:gd name="connsiteY65" fmla="*/ 365956 h 607915"/>
                <a:gd name="connsiteX66" fmla="*/ 4168 w 608798"/>
                <a:gd name="connsiteY66" fmla="*/ 354454 h 607915"/>
                <a:gd name="connsiteX67" fmla="*/ 3058 w 608798"/>
                <a:gd name="connsiteY67" fmla="*/ 261467 h 607915"/>
                <a:gd name="connsiteX68" fmla="*/ 10274 w 608798"/>
                <a:gd name="connsiteY68" fmla="*/ 249826 h 607915"/>
                <a:gd name="connsiteX69" fmla="*/ 23736 w 608798"/>
                <a:gd name="connsiteY69" fmla="*/ 247193 h 607915"/>
                <a:gd name="connsiteX70" fmla="*/ 56071 w 608798"/>
                <a:gd name="connsiteY70" fmla="*/ 244145 h 607915"/>
                <a:gd name="connsiteX71" fmla="*/ 83410 w 608798"/>
                <a:gd name="connsiteY71" fmla="*/ 215320 h 607915"/>
                <a:gd name="connsiteX72" fmla="*/ 82438 w 608798"/>
                <a:gd name="connsiteY72" fmla="*/ 175547 h 607915"/>
                <a:gd name="connsiteX73" fmla="*/ 61622 w 608798"/>
                <a:gd name="connsiteY73" fmla="*/ 152266 h 607915"/>
                <a:gd name="connsiteX74" fmla="*/ 53711 w 608798"/>
                <a:gd name="connsiteY74" fmla="*/ 141041 h 607915"/>
                <a:gd name="connsiteX75" fmla="*/ 56487 w 608798"/>
                <a:gd name="connsiteY75" fmla="*/ 127738 h 607915"/>
                <a:gd name="connsiteX76" fmla="*/ 121296 w 608798"/>
                <a:gd name="connsiteY76" fmla="*/ 61220 h 607915"/>
                <a:gd name="connsiteX77" fmla="*/ 134480 w 608798"/>
                <a:gd name="connsiteY77" fmla="*/ 58032 h 607915"/>
                <a:gd name="connsiteX78" fmla="*/ 145859 w 608798"/>
                <a:gd name="connsiteY78" fmla="*/ 65654 h 607915"/>
                <a:gd name="connsiteX79" fmla="*/ 170700 w 608798"/>
                <a:gd name="connsiteY79" fmla="*/ 85887 h 607915"/>
                <a:gd name="connsiteX80" fmla="*/ 189296 w 608798"/>
                <a:gd name="connsiteY80" fmla="*/ 89351 h 607915"/>
                <a:gd name="connsiteX81" fmla="*/ 237869 w 608798"/>
                <a:gd name="connsiteY81" fmla="*/ 56092 h 607915"/>
                <a:gd name="connsiteX82" fmla="*/ 239673 w 608798"/>
                <a:gd name="connsiteY82" fmla="*/ 25050 h 607915"/>
                <a:gd name="connsiteX83" fmla="*/ 242032 w 608798"/>
                <a:gd name="connsiteY83" fmla="*/ 11747 h 607915"/>
                <a:gd name="connsiteX84" fmla="*/ 253412 w 608798"/>
                <a:gd name="connsiteY84" fmla="*/ 4263 h 607915"/>
                <a:gd name="connsiteX85" fmla="*/ 346115 w 608798"/>
                <a:gd name="connsiteY85" fmla="*/ 2878 h 60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8798" h="607915">
                  <a:moveTo>
                    <a:pt x="304343" y="207315"/>
                  </a:moveTo>
                  <a:cubicBezTo>
                    <a:pt x="342505" y="207315"/>
                    <a:pt x="377336" y="229899"/>
                    <a:pt x="392740" y="264675"/>
                  </a:cubicBezTo>
                  <a:cubicBezTo>
                    <a:pt x="414388" y="313306"/>
                    <a:pt x="392462" y="370527"/>
                    <a:pt x="343754" y="392140"/>
                  </a:cubicBezTo>
                  <a:cubicBezTo>
                    <a:pt x="331264" y="397682"/>
                    <a:pt x="318081" y="400453"/>
                    <a:pt x="304481" y="400453"/>
                  </a:cubicBezTo>
                  <a:cubicBezTo>
                    <a:pt x="266319" y="400453"/>
                    <a:pt x="231627" y="378008"/>
                    <a:pt x="216084" y="343232"/>
                  </a:cubicBezTo>
                  <a:cubicBezTo>
                    <a:pt x="194436" y="294601"/>
                    <a:pt x="216362" y="237380"/>
                    <a:pt x="265070" y="215767"/>
                  </a:cubicBezTo>
                  <a:cubicBezTo>
                    <a:pt x="277560" y="210225"/>
                    <a:pt x="290882" y="207315"/>
                    <a:pt x="304343" y="207315"/>
                  </a:cubicBezTo>
                  <a:close/>
                  <a:moveTo>
                    <a:pt x="304343" y="173192"/>
                  </a:moveTo>
                  <a:cubicBezTo>
                    <a:pt x="286024" y="173192"/>
                    <a:pt x="268122" y="177072"/>
                    <a:pt x="251191" y="184555"/>
                  </a:cubicBezTo>
                  <a:cubicBezTo>
                    <a:pt x="185272" y="213796"/>
                    <a:pt x="155574" y="291262"/>
                    <a:pt x="184856" y="357087"/>
                  </a:cubicBezTo>
                  <a:cubicBezTo>
                    <a:pt x="205811" y="404204"/>
                    <a:pt x="252856" y="434553"/>
                    <a:pt x="304481" y="434553"/>
                  </a:cubicBezTo>
                  <a:cubicBezTo>
                    <a:pt x="322800" y="434553"/>
                    <a:pt x="340702" y="430811"/>
                    <a:pt x="357633" y="423328"/>
                  </a:cubicBezTo>
                  <a:cubicBezTo>
                    <a:pt x="423552" y="394087"/>
                    <a:pt x="453250" y="316622"/>
                    <a:pt x="423968" y="250796"/>
                  </a:cubicBezTo>
                  <a:cubicBezTo>
                    <a:pt x="403013" y="203679"/>
                    <a:pt x="355968" y="173192"/>
                    <a:pt x="304343" y="173192"/>
                  </a:cubicBezTo>
                  <a:close/>
                  <a:moveTo>
                    <a:pt x="346115" y="2878"/>
                  </a:moveTo>
                  <a:cubicBezTo>
                    <a:pt x="350694" y="3571"/>
                    <a:pt x="354996" y="6065"/>
                    <a:pt x="357633" y="9945"/>
                  </a:cubicBezTo>
                  <a:cubicBezTo>
                    <a:pt x="360409" y="13825"/>
                    <a:pt x="361380" y="18676"/>
                    <a:pt x="360409" y="23249"/>
                  </a:cubicBezTo>
                  <a:cubicBezTo>
                    <a:pt x="358188" y="34058"/>
                    <a:pt x="359298" y="45006"/>
                    <a:pt x="363739" y="54984"/>
                  </a:cubicBezTo>
                  <a:cubicBezTo>
                    <a:pt x="372066" y="73692"/>
                    <a:pt x="390662" y="85748"/>
                    <a:pt x="411340" y="85748"/>
                  </a:cubicBezTo>
                  <a:cubicBezTo>
                    <a:pt x="418556" y="85748"/>
                    <a:pt x="425634" y="84224"/>
                    <a:pt x="432295" y="81314"/>
                  </a:cubicBezTo>
                  <a:cubicBezTo>
                    <a:pt x="442148" y="77018"/>
                    <a:pt x="450058" y="69950"/>
                    <a:pt x="455610" y="60804"/>
                  </a:cubicBezTo>
                  <a:cubicBezTo>
                    <a:pt x="458108" y="56785"/>
                    <a:pt x="462132" y="53875"/>
                    <a:pt x="466712" y="52905"/>
                  </a:cubicBezTo>
                  <a:cubicBezTo>
                    <a:pt x="471430" y="52073"/>
                    <a:pt x="476149" y="53043"/>
                    <a:pt x="480034" y="55676"/>
                  </a:cubicBezTo>
                  <a:cubicBezTo>
                    <a:pt x="505430" y="73692"/>
                    <a:pt x="527912" y="95310"/>
                    <a:pt x="546786" y="120116"/>
                  </a:cubicBezTo>
                  <a:cubicBezTo>
                    <a:pt x="549562" y="123857"/>
                    <a:pt x="550811" y="128708"/>
                    <a:pt x="549978" y="133281"/>
                  </a:cubicBezTo>
                  <a:cubicBezTo>
                    <a:pt x="549145" y="137992"/>
                    <a:pt x="546370" y="142150"/>
                    <a:pt x="542484" y="144644"/>
                  </a:cubicBezTo>
                  <a:cubicBezTo>
                    <a:pt x="533047" y="150742"/>
                    <a:pt x="526108" y="159334"/>
                    <a:pt x="522222" y="169450"/>
                  </a:cubicBezTo>
                  <a:cubicBezTo>
                    <a:pt x="511953" y="196196"/>
                    <a:pt x="525276" y="226268"/>
                    <a:pt x="552060" y="236523"/>
                  </a:cubicBezTo>
                  <a:cubicBezTo>
                    <a:pt x="561913" y="240264"/>
                    <a:pt x="572876" y="240957"/>
                    <a:pt x="583284" y="238324"/>
                  </a:cubicBezTo>
                  <a:cubicBezTo>
                    <a:pt x="588003" y="237077"/>
                    <a:pt x="592860" y="237909"/>
                    <a:pt x="596746" y="240542"/>
                  </a:cubicBezTo>
                  <a:cubicBezTo>
                    <a:pt x="600770" y="243036"/>
                    <a:pt x="603546" y="247193"/>
                    <a:pt x="604378" y="251905"/>
                  </a:cubicBezTo>
                  <a:cubicBezTo>
                    <a:pt x="609652" y="282531"/>
                    <a:pt x="610207" y="313711"/>
                    <a:pt x="606044" y="344753"/>
                  </a:cubicBezTo>
                  <a:cubicBezTo>
                    <a:pt x="605350" y="349465"/>
                    <a:pt x="602852" y="353761"/>
                    <a:pt x="598827" y="356394"/>
                  </a:cubicBezTo>
                  <a:cubicBezTo>
                    <a:pt x="594942" y="359165"/>
                    <a:pt x="590084" y="360136"/>
                    <a:pt x="585366" y="359027"/>
                  </a:cubicBezTo>
                  <a:cubicBezTo>
                    <a:pt x="574541" y="356671"/>
                    <a:pt x="563300" y="357780"/>
                    <a:pt x="553170" y="362214"/>
                  </a:cubicBezTo>
                  <a:cubicBezTo>
                    <a:pt x="526941" y="373855"/>
                    <a:pt x="515145" y="404619"/>
                    <a:pt x="526802" y="430811"/>
                  </a:cubicBezTo>
                  <a:cubicBezTo>
                    <a:pt x="531104" y="440650"/>
                    <a:pt x="538459" y="448826"/>
                    <a:pt x="548035" y="454369"/>
                  </a:cubicBezTo>
                  <a:cubicBezTo>
                    <a:pt x="552060" y="456725"/>
                    <a:pt x="554974" y="460883"/>
                    <a:pt x="556084" y="465456"/>
                  </a:cubicBezTo>
                  <a:cubicBezTo>
                    <a:pt x="557056" y="470167"/>
                    <a:pt x="556084" y="475018"/>
                    <a:pt x="553309" y="478898"/>
                  </a:cubicBezTo>
                  <a:cubicBezTo>
                    <a:pt x="535406" y="504397"/>
                    <a:pt x="513480" y="526985"/>
                    <a:pt x="488500" y="545970"/>
                  </a:cubicBezTo>
                  <a:cubicBezTo>
                    <a:pt x="484614" y="548880"/>
                    <a:pt x="479757" y="549989"/>
                    <a:pt x="475038" y="549158"/>
                  </a:cubicBezTo>
                  <a:cubicBezTo>
                    <a:pt x="470320" y="548326"/>
                    <a:pt x="466295" y="545555"/>
                    <a:pt x="463659" y="541397"/>
                  </a:cubicBezTo>
                  <a:cubicBezTo>
                    <a:pt x="457552" y="531697"/>
                    <a:pt x="448809" y="524352"/>
                    <a:pt x="438540" y="520472"/>
                  </a:cubicBezTo>
                  <a:cubicBezTo>
                    <a:pt x="432434" y="518116"/>
                    <a:pt x="426189" y="516869"/>
                    <a:pt x="419944" y="516869"/>
                  </a:cubicBezTo>
                  <a:cubicBezTo>
                    <a:pt x="398433" y="516869"/>
                    <a:pt x="379005" y="530311"/>
                    <a:pt x="371372" y="550266"/>
                  </a:cubicBezTo>
                  <a:cubicBezTo>
                    <a:pt x="367347" y="560383"/>
                    <a:pt x="366931" y="571469"/>
                    <a:pt x="369845" y="582278"/>
                  </a:cubicBezTo>
                  <a:cubicBezTo>
                    <a:pt x="371094" y="586851"/>
                    <a:pt x="370262" y="591840"/>
                    <a:pt x="367764" y="595859"/>
                  </a:cubicBezTo>
                  <a:cubicBezTo>
                    <a:pt x="365127" y="599878"/>
                    <a:pt x="360964" y="602649"/>
                    <a:pt x="356245" y="603481"/>
                  </a:cubicBezTo>
                  <a:cubicBezTo>
                    <a:pt x="339314" y="606391"/>
                    <a:pt x="321967" y="607915"/>
                    <a:pt x="304620" y="607915"/>
                  </a:cubicBezTo>
                  <a:cubicBezTo>
                    <a:pt x="290743" y="607915"/>
                    <a:pt x="276587" y="606945"/>
                    <a:pt x="262710" y="605005"/>
                  </a:cubicBezTo>
                  <a:cubicBezTo>
                    <a:pt x="257991" y="604312"/>
                    <a:pt x="253689" y="601679"/>
                    <a:pt x="251052" y="597799"/>
                  </a:cubicBezTo>
                  <a:cubicBezTo>
                    <a:pt x="248277" y="593780"/>
                    <a:pt x="247305" y="588930"/>
                    <a:pt x="248416" y="584218"/>
                  </a:cubicBezTo>
                  <a:cubicBezTo>
                    <a:pt x="251052" y="572993"/>
                    <a:pt x="250081" y="561630"/>
                    <a:pt x="245362" y="551375"/>
                  </a:cubicBezTo>
                  <a:cubicBezTo>
                    <a:pt x="237036" y="532528"/>
                    <a:pt x="218440" y="520472"/>
                    <a:pt x="197901" y="520472"/>
                  </a:cubicBezTo>
                  <a:cubicBezTo>
                    <a:pt x="190545" y="520472"/>
                    <a:pt x="183468" y="521996"/>
                    <a:pt x="176807" y="525045"/>
                  </a:cubicBezTo>
                  <a:cubicBezTo>
                    <a:pt x="166676" y="529479"/>
                    <a:pt x="158488" y="536824"/>
                    <a:pt x="152937" y="546386"/>
                  </a:cubicBezTo>
                  <a:cubicBezTo>
                    <a:pt x="150578" y="550543"/>
                    <a:pt x="146553" y="553592"/>
                    <a:pt x="141835" y="554562"/>
                  </a:cubicBezTo>
                  <a:cubicBezTo>
                    <a:pt x="137116" y="555671"/>
                    <a:pt x="132259" y="554562"/>
                    <a:pt x="128373" y="551791"/>
                  </a:cubicBezTo>
                  <a:cubicBezTo>
                    <a:pt x="102700" y="533775"/>
                    <a:pt x="80218" y="511880"/>
                    <a:pt x="61205" y="486797"/>
                  </a:cubicBezTo>
                  <a:cubicBezTo>
                    <a:pt x="58430" y="482917"/>
                    <a:pt x="57320" y="478066"/>
                    <a:pt x="58152" y="473355"/>
                  </a:cubicBezTo>
                  <a:cubicBezTo>
                    <a:pt x="58985" y="468643"/>
                    <a:pt x="61760" y="464624"/>
                    <a:pt x="65924" y="461991"/>
                  </a:cubicBezTo>
                  <a:cubicBezTo>
                    <a:pt x="75638" y="455894"/>
                    <a:pt x="82993" y="447163"/>
                    <a:pt x="87018" y="436908"/>
                  </a:cubicBezTo>
                  <a:cubicBezTo>
                    <a:pt x="92014" y="423882"/>
                    <a:pt x="91597" y="409747"/>
                    <a:pt x="85908" y="397136"/>
                  </a:cubicBezTo>
                  <a:cubicBezTo>
                    <a:pt x="80357" y="384525"/>
                    <a:pt x="70087" y="374825"/>
                    <a:pt x="57181" y="369836"/>
                  </a:cubicBezTo>
                  <a:cubicBezTo>
                    <a:pt x="47050" y="365956"/>
                    <a:pt x="35948" y="365402"/>
                    <a:pt x="25401" y="368173"/>
                  </a:cubicBezTo>
                  <a:cubicBezTo>
                    <a:pt x="20682" y="369282"/>
                    <a:pt x="15825" y="368589"/>
                    <a:pt x="11801" y="365956"/>
                  </a:cubicBezTo>
                  <a:cubicBezTo>
                    <a:pt x="7776" y="363461"/>
                    <a:pt x="5001" y="359304"/>
                    <a:pt x="4168" y="354454"/>
                  </a:cubicBezTo>
                  <a:cubicBezTo>
                    <a:pt x="-967" y="323966"/>
                    <a:pt x="-1383" y="292647"/>
                    <a:pt x="3058" y="261467"/>
                  </a:cubicBezTo>
                  <a:cubicBezTo>
                    <a:pt x="3752" y="256755"/>
                    <a:pt x="6388" y="252598"/>
                    <a:pt x="10274" y="249826"/>
                  </a:cubicBezTo>
                  <a:cubicBezTo>
                    <a:pt x="14160" y="247193"/>
                    <a:pt x="19017" y="246223"/>
                    <a:pt x="23736" y="247193"/>
                  </a:cubicBezTo>
                  <a:cubicBezTo>
                    <a:pt x="34560" y="249688"/>
                    <a:pt x="45940" y="248579"/>
                    <a:pt x="56071" y="244145"/>
                  </a:cubicBezTo>
                  <a:cubicBezTo>
                    <a:pt x="68699" y="238463"/>
                    <a:pt x="78414" y="228208"/>
                    <a:pt x="83410" y="215320"/>
                  </a:cubicBezTo>
                  <a:cubicBezTo>
                    <a:pt x="88406" y="202293"/>
                    <a:pt x="87989" y="188297"/>
                    <a:pt x="82438" y="175547"/>
                  </a:cubicBezTo>
                  <a:cubicBezTo>
                    <a:pt x="77997" y="165847"/>
                    <a:pt x="70920" y="157671"/>
                    <a:pt x="61622" y="152266"/>
                  </a:cubicBezTo>
                  <a:cubicBezTo>
                    <a:pt x="57597" y="149772"/>
                    <a:pt x="54683" y="145753"/>
                    <a:pt x="53711" y="141041"/>
                  </a:cubicBezTo>
                  <a:cubicBezTo>
                    <a:pt x="52740" y="136468"/>
                    <a:pt x="53711" y="131618"/>
                    <a:pt x="56487" y="127738"/>
                  </a:cubicBezTo>
                  <a:cubicBezTo>
                    <a:pt x="74528" y="102378"/>
                    <a:pt x="96316" y="79928"/>
                    <a:pt x="121296" y="61220"/>
                  </a:cubicBezTo>
                  <a:cubicBezTo>
                    <a:pt x="125043" y="58448"/>
                    <a:pt x="129900" y="57201"/>
                    <a:pt x="134480" y="58032"/>
                  </a:cubicBezTo>
                  <a:cubicBezTo>
                    <a:pt x="139198" y="58864"/>
                    <a:pt x="143361" y="61635"/>
                    <a:pt x="145859" y="65654"/>
                  </a:cubicBezTo>
                  <a:cubicBezTo>
                    <a:pt x="151965" y="74939"/>
                    <a:pt x="160570" y="82006"/>
                    <a:pt x="170700" y="85887"/>
                  </a:cubicBezTo>
                  <a:cubicBezTo>
                    <a:pt x="176668" y="88243"/>
                    <a:pt x="182913" y="89351"/>
                    <a:pt x="189296" y="89351"/>
                  </a:cubicBezTo>
                  <a:cubicBezTo>
                    <a:pt x="210668" y="89351"/>
                    <a:pt x="230236" y="75909"/>
                    <a:pt x="237869" y="56092"/>
                  </a:cubicBezTo>
                  <a:cubicBezTo>
                    <a:pt x="241616" y="46114"/>
                    <a:pt x="242309" y="35444"/>
                    <a:pt x="239673" y="25050"/>
                  </a:cubicBezTo>
                  <a:cubicBezTo>
                    <a:pt x="238562" y="20477"/>
                    <a:pt x="239395" y="15627"/>
                    <a:pt x="242032" y="11747"/>
                  </a:cubicBezTo>
                  <a:cubicBezTo>
                    <a:pt x="244669" y="7728"/>
                    <a:pt x="248693" y="5095"/>
                    <a:pt x="253412" y="4263"/>
                  </a:cubicBezTo>
                  <a:cubicBezTo>
                    <a:pt x="283804" y="-864"/>
                    <a:pt x="315306" y="-1418"/>
                    <a:pt x="346115" y="2878"/>
                  </a:cubicBezTo>
                  <a:close/>
                </a:path>
              </a:pathLst>
            </a:custGeom>
            <a:solidFill>
              <a:schemeClr val="lt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IconShape">
              <a:extLst>
                <a:ext uri="{FF2B5EF4-FFF2-40B4-BE49-F238E27FC236}">
                  <a16:creationId xmlns="" xmlns:a16="http://schemas.microsoft.com/office/drawing/2014/main" id="{22F0B076-8633-4F68-813A-7EFE40A4CD98}"/>
                </a:ext>
              </a:extLst>
            </p:cNvPr>
            <p:cNvSpPr/>
            <p:nvPr/>
          </p:nvSpPr>
          <p:spPr bwMode="auto">
            <a:xfrm>
              <a:off x="7219012" y="4189002"/>
              <a:ext cx="609685" cy="608800"/>
            </a:xfrm>
            <a:custGeom>
              <a:avLst/>
              <a:gdLst>
                <a:gd name="connsiteX0" fmla="*/ 304343 w 608798"/>
                <a:gd name="connsiteY0" fmla="*/ 207315 h 607915"/>
                <a:gd name="connsiteX1" fmla="*/ 392740 w 608798"/>
                <a:gd name="connsiteY1" fmla="*/ 264675 h 607915"/>
                <a:gd name="connsiteX2" fmla="*/ 343754 w 608798"/>
                <a:gd name="connsiteY2" fmla="*/ 392140 h 607915"/>
                <a:gd name="connsiteX3" fmla="*/ 304481 w 608798"/>
                <a:gd name="connsiteY3" fmla="*/ 400453 h 607915"/>
                <a:gd name="connsiteX4" fmla="*/ 216084 w 608798"/>
                <a:gd name="connsiteY4" fmla="*/ 343232 h 607915"/>
                <a:gd name="connsiteX5" fmla="*/ 265070 w 608798"/>
                <a:gd name="connsiteY5" fmla="*/ 215767 h 607915"/>
                <a:gd name="connsiteX6" fmla="*/ 304343 w 608798"/>
                <a:gd name="connsiteY6" fmla="*/ 207315 h 607915"/>
                <a:gd name="connsiteX7" fmla="*/ 304343 w 608798"/>
                <a:gd name="connsiteY7" fmla="*/ 173192 h 607915"/>
                <a:gd name="connsiteX8" fmla="*/ 251191 w 608798"/>
                <a:gd name="connsiteY8" fmla="*/ 184555 h 607915"/>
                <a:gd name="connsiteX9" fmla="*/ 184856 w 608798"/>
                <a:gd name="connsiteY9" fmla="*/ 357087 h 607915"/>
                <a:gd name="connsiteX10" fmla="*/ 304481 w 608798"/>
                <a:gd name="connsiteY10" fmla="*/ 434553 h 607915"/>
                <a:gd name="connsiteX11" fmla="*/ 357633 w 608798"/>
                <a:gd name="connsiteY11" fmla="*/ 423328 h 607915"/>
                <a:gd name="connsiteX12" fmla="*/ 423968 w 608798"/>
                <a:gd name="connsiteY12" fmla="*/ 250796 h 607915"/>
                <a:gd name="connsiteX13" fmla="*/ 304343 w 608798"/>
                <a:gd name="connsiteY13" fmla="*/ 173192 h 607915"/>
                <a:gd name="connsiteX14" fmla="*/ 346115 w 608798"/>
                <a:gd name="connsiteY14" fmla="*/ 2878 h 607915"/>
                <a:gd name="connsiteX15" fmla="*/ 357633 w 608798"/>
                <a:gd name="connsiteY15" fmla="*/ 9945 h 607915"/>
                <a:gd name="connsiteX16" fmla="*/ 360409 w 608798"/>
                <a:gd name="connsiteY16" fmla="*/ 23249 h 607915"/>
                <a:gd name="connsiteX17" fmla="*/ 363739 w 608798"/>
                <a:gd name="connsiteY17" fmla="*/ 54984 h 607915"/>
                <a:gd name="connsiteX18" fmla="*/ 411340 w 608798"/>
                <a:gd name="connsiteY18" fmla="*/ 85748 h 607915"/>
                <a:gd name="connsiteX19" fmla="*/ 432295 w 608798"/>
                <a:gd name="connsiteY19" fmla="*/ 81314 h 607915"/>
                <a:gd name="connsiteX20" fmla="*/ 455610 w 608798"/>
                <a:gd name="connsiteY20" fmla="*/ 60804 h 607915"/>
                <a:gd name="connsiteX21" fmla="*/ 466712 w 608798"/>
                <a:gd name="connsiteY21" fmla="*/ 52905 h 607915"/>
                <a:gd name="connsiteX22" fmla="*/ 480034 w 608798"/>
                <a:gd name="connsiteY22" fmla="*/ 55676 h 607915"/>
                <a:gd name="connsiteX23" fmla="*/ 546786 w 608798"/>
                <a:gd name="connsiteY23" fmla="*/ 120116 h 607915"/>
                <a:gd name="connsiteX24" fmla="*/ 549978 w 608798"/>
                <a:gd name="connsiteY24" fmla="*/ 133281 h 607915"/>
                <a:gd name="connsiteX25" fmla="*/ 542484 w 608798"/>
                <a:gd name="connsiteY25" fmla="*/ 144644 h 607915"/>
                <a:gd name="connsiteX26" fmla="*/ 522222 w 608798"/>
                <a:gd name="connsiteY26" fmla="*/ 169450 h 607915"/>
                <a:gd name="connsiteX27" fmla="*/ 552060 w 608798"/>
                <a:gd name="connsiteY27" fmla="*/ 236523 h 607915"/>
                <a:gd name="connsiteX28" fmla="*/ 583284 w 608798"/>
                <a:gd name="connsiteY28" fmla="*/ 238324 h 607915"/>
                <a:gd name="connsiteX29" fmla="*/ 596746 w 608798"/>
                <a:gd name="connsiteY29" fmla="*/ 240542 h 607915"/>
                <a:gd name="connsiteX30" fmla="*/ 604378 w 608798"/>
                <a:gd name="connsiteY30" fmla="*/ 251905 h 607915"/>
                <a:gd name="connsiteX31" fmla="*/ 606044 w 608798"/>
                <a:gd name="connsiteY31" fmla="*/ 344753 h 607915"/>
                <a:gd name="connsiteX32" fmla="*/ 598827 w 608798"/>
                <a:gd name="connsiteY32" fmla="*/ 356394 h 607915"/>
                <a:gd name="connsiteX33" fmla="*/ 585366 w 608798"/>
                <a:gd name="connsiteY33" fmla="*/ 359027 h 607915"/>
                <a:gd name="connsiteX34" fmla="*/ 553170 w 608798"/>
                <a:gd name="connsiteY34" fmla="*/ 362214 h 607915"/>
                <a:gd name="connsiteX35" fmla="*/ 526802 w 608798"/>
                <a:gd name="connsiteY35" fmla="*/ 430811 h 607915"/>
                <a:gd name="connsiteX36" fmla="*/ 548035 w 608798"/>
                <a:gd name="connsiteY36" fmla="*/ 454369 h 607915"/>
                <a:gd name="connsiteX37" fmla="*/ 556084 w 608798"/>
                <a:gd name="connsiteY37" fmla="*/ 465456 h 607915"/>
                <a:gd name="connsiteX38" fmla="*/ 553309 w 608798"/>
                <a:gd name="connsiteY38" fmla="*/ 478898 h 607915"/>
                <a:gd name="connsiteX39" fmla="*/ 488500 w 608798"/>
                <a:gd name="connsiteY39" fmla="*/ 545970 h 607915"/>
                <a:gd name="connsiteX40" fmla="*/ 475038 w 608798"/>
                <a:gd name="connsiteY40" fmla="*/ 549158 h 607915"/>
                <a:gd name="connsiteX41" fmla="*/ 463659 w 608798"/>
                <a:gd name="connsiteY41" fmla="*/ 541397 h 607915"/>
                <a:gd name="connsiteX42" fmla="*/ 438540 w 608798"/>
                <a:gd name="connsiteY42" fmla="*/ 520472 h 607915"/>
                <a:gd name="connsiteX43" fmla="*/ 419944 w 608798"/>
                <a:gd name="connsiteY43" fmla="*/ 516869 h 607915"/>
                <a:gd name="connsiteX44" fmla="*/ 371372 w 608798"/>
                <a:gd name="connsiteY44" fmla="*/ 550266 h 607915"/>
                <a:gd name="connsiteX45" fmla="*/ 369845 w 608798"/>
                <a:gd name="connsiteY45" fmla="*/ 582278 h 607915"/>
                <a:gd name="connsiteX46" fmla="*/ 367764 w 608798"/>
                <a:gd name="connsiteY46" fmla="*/ 595859 h 607915"/>
                <a:gd name="connsiteX47" fmla="*/ 356245 w 608798"/>
                <a:gd name="connsiteY47" fmla="*/ 603481 h 607915"/>
                <a:gd name="connsiteX48" fmla="*/ 304620 w 608798"/>
                <a:gd name="connsiteY48" fmla="*/ 607915 h 607915"/>
                <a:gd name="connsiteX49" fmla="*/ 262710 w 608798"/>
                <a:gd name="connsiteY49" fmla="*/ 605005 h 607915"/>
                <a:gd name="connsiteX50" fmla="*/ 251052 w 608798"/>
                <a:gd name="connsiteY50" fmla="*/ 597799 h 607915"/>
                <a:gd name="connsiteX51" fmla="*/ 248416 w 608798"/>
                <a:gd name="connsiteY51" fmla="*/ 584218 h 607915"/>
                <a:gd name="connsiteX52" fmla="*/ 245362 w 608798"/>
                <a:gd name="connsiteY52" fmla="*/ 551375 h 607915"/>
                <a:gd name="connsiteX53" fmla="*/ 197901 w 608798"/>
                <a:gd name="connsiteY53" fmla="*/ 520472 h 607915"/>
                <a:gd name="connsiteX54" fmla="*/ 176807 w 608798"/>
                <a:gd name="connsiteY54" fmla="*/ 525045 h 607915"/>
                <a:gd name="connsiteX55" fmla="*/ 152937 w 608798"/>
                <a:gd name="connsiteY55" fmla="*/ 546386 h 607915"/>
                <a:gd name="connsiteX56" fmla="*/ 141835 w 608798"/>
                <a:gd name="connsiteY56" fmla="*/ 554562 h 607915"/>
                <a:gd name="connsiteX57" fmla="*/ 128373 w 608798"/>
                <a:gd name="connsiteY57" fmla="*/ 551791 h 607915"/>
                <a:gd name="connsiteX58" fmla="*/ 61205 w 608798"/>
                <a:gd name="connsiteY58" fmla="*/ 486797 h 607915"/>
                <a:gd name="connsiteX59" fmla="*/ 58152 w 608798"/>
                <a:gd name="connsiteY59" fmla="*/ 473355 h 607915"/>
                <a:gd name="connsiteX60" fmla="*/ 65924 w 608798"/>
                <a:gd name="connsiteY60" fmla="*/ 461991 h 607915"/>
                <a:gd name="connsiteX61" fmla="*/ 87018 w 608798"/>
                <a:gd name="connsiteY61" fmla="*/ 436908 h 607915"/>
                <a:gd name="connsiteX62" fmla="*/ 85908 w 608798"/>
                <a:gd name="connsiteY62" fmla="*/ 397136 h 607915"/>
                <a:gd name="connsiteX63" fmla="*/ 57181 w 608798"/>
                <a:gd name="connsiteY63" fmla="*/ 369836 h 607915"/>
                <a:gd name="connsiteX64" fmla="*/ 25401 w 608798"/>
                <a:gd name="connsiteY64" fmla="*/ 368173 h 607915"/>
                <a:gd name="connsiteX65" fmla="*/ 11801 w 608798"/>
                <a:gd name="connsiteY65" fmla="*/ 365956 h 607915"/>
                <a:gd name="connsiteX66" fmla="*/ 4168 w 608798"/>
                <a:gd name="connsiteY66" fmla="*/ 354454 h 607915"/>
                <a:gd name="connsiteX67" fmla="*/ 3058 w 608798"/>
                <a:gd name="connsiteY67" fmla="*/ 261467 h 607915"/>
                <a:gd name="connsiteX68" fmla="*/ 10274 w 608798"/>
                <a:gd name="connsiteY68" fmla="*/ 249826 h 607915"/>
                <a:gd name="connsiteX69" fmla="*/ 23736 w 608798"/>
                <a:gd name="connsiteY69" fmla="*/ 247193 h 607915"/>
                <a:gd name="connsiteX70" fmla="*/ 56071 w 608798"/>
                <a:gd name="connsiteY70" fmla="*/ 244145 h 607915"/>
                <a:gd name="connsiteX71" fmla="*/ 83410 w 608798"/>
                <a:gd name="connsiteY71" fmla="*/ 215320 h 607915"/>
                <a:gd name="connsiteX72" fmla="*/ 82438 w 608798"/>
                <a:gd name="connsiteY72" fmla="*/ 175547 h 607915"/>
                <a:gd name="connsiteX73" fmla="*/ 61622 w 608798"/>
                <a:gd name="connsiteY73" fmla="*/ 152266 h 607915"/>
                <a:gd name="connsiteX74" fmla="*/ 53711 w 608798"/>
                <a:gd name="connsiteY74" fmla="*/ 141041 h 607915"/>
                <a:gd name="connsiteX75" fmla="*/ 56487 w 608798"/>
                <a:gd name="connsiteY75" fmla="*/ 127738 h 607915"/>
                <a:gd name="connsiteX76" fmla="*/ 121296 w 608798"/>
                <a:gd name="connsiteY76" fmla="*/ 61220 h 607915"/>
                <a:gd name="connsiteX77" fmla="*/ 134480 w 608798"/>
                <a:gd name="connsiteY77" fmla="*/ 58032 h 607915"/>
                <a:gd name="connsiteX78" fmla="*/ 145859 w 608798"/>
                <a:gd name="connsiteY78" fmla="*/ 65654 h 607915"/>
                <a:gd name="connsiteX79" fmla="*/ 170700 w 608798"/>
                <a:gd name="connsiteY79" fmla="*/ 85887 h 607915"/>
                <a:gd name="connsiteX80" fmla="*/ 189296 w 608798"/>
                <a:gd name="connsiteY80" fmla="*/ 89351 h 607915"/>
                <a:gd name="connsiteX81" fmla="*/ 237869 w 608798"/>
                <a:gd name="connsiteY81" fmla="*/ 56092 h 607915"/>
                <a:gd name="connsiteX82" fmla="*/ 239673 w 608798"/>
                <a:gd name="connsiteY82" fmla="*/ 25050 h 607915"/>
                <a:gd name="connsiteX83" fmla="*/ 242032 w 608798"/>
                <a:gd name="connsiteY83" fmla="*/ 11747 h 607915"/>
                <a:gd name="connsiteX84" fmla="*/ 253412 w 608798"/>
                <a:gd name="connsiteY84" fmla="*/ 4263 h 607915"/>
                <a:gd name="connsiteX85" fmla="*/ 346115 w 608798"/>
                <a:gd name="connsiteY85" fmla="*/ 2878 h 607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8798" h="607915">
                  <a:moveTo>
                    <a:pt x="304343" y="207315"/>
                  </a:moveTo>
                  <a:cubicBezTo>
                    <a:pt x="342505" y="207315"/>
                    <a:pt x="377336" y="229899"/>
                    <a:pt x="392740" y="264675"/>
                  </a:cubicBezTo>
                  <a:cubicBezTo>
                    <a:pt x="414388" y="313306"/>
                    <a:pt x="392462" y="370527"/>
                    <a:pt x="343754" y="392140"/>
                  </a:cubicBezTo>
                  <a:cubicBezTo>
                    <a:pt x="331264" y="397682"/>
                    <a:pt x="318081" y="400453"/>
                    <a:pt x="304481" y="400453"/>
                  </a:cubicBezTo>
                  <a:cubicBezTo>
                    <a:pt x="266319" y="400453"/>
                    <a:pt x="231627" y="378008"/>
                    <a:pt x="216084" y="343232"/>
                  </a:cubicBezTo>
                  <a:cubicBezTo>
                    <a:pt x="194436" y="294601"/>
                    <a:pt x="216362" y="237380"/>
                    <a:pt x="265070" y="215767"/>
                  </a:cubicBezTo>
                  <a:cubicBezTo>
                    <a:pt x="277560" y="210225"/>
                    <a:pt x="290882" y="207315"/>
                    <a:pt x="304343" y="207315"/>
                  </a:cubicBezTo>
                  <a:close/>
                  <a:moveTo>
                    <a:pt x="304343" y="173192"/>
                  </a:moveTo>
                  <a:cubicBezTo>
                    <a:pt x="286024" y="173192"/>
                    <a:pt x="268122" y="177072"/>
                    <a:pt x="251191" y="184555"/>
                  </a:cubicBezTo>
                  <a:cubicBezTo>
                    <a:pt x="185272" y="213796"/>
                    <a:pt x="155574" y="291262"/>
                    <a:pt x="184856" y="357087"/>
                  </a:cubicBezTo>
                  <a:cubicBezTo>
                    <a:pt x="205811" y="404204"/>
                    <a:pt x="252856" y="434553"/>
                    <a:pt x="304481" y="434553"/>
                  </a:cubicBezTo>
                  <a:cubicBezTo>
                    <a:pt x="322800" y="434553"/>
                    <a:pt x="340702" y="430811"/>
                    <a:pt x="357633" y="423328"/>
                  </a:cubicBezTo>
                  <a:cubicBezTo>
                    <a:pt x="423552" y="394087"/>
                    <a:pt x="453250" y="316622"/>
                    <a:pt x="423968" y="250796"/>
                  </a:cubicBezTo>
                  <a:cubicBezTo>
                    <a:pt x="403013" y="203679"/>
                    <a:pt x="355968" y="173192"/>
                    <a:pt x="304343" y="173192"/>
                  </a:cubicBezTo>
                  <a:close/>
                  <a:moveTo>
                    <a:pt x="346115" y="2878"/>
                  </a:moveTo>
                  <a:cubicBezTo>
                    <a:pt x="350694" y="3571"/>
                    <a:pt x="354996" y="6065"/>
                    <a:pt x="357633" y="9945"/>
                  </a:cubicBezTo>
                  <a:cubicBezTo>
                    <a:pt x="360409" y="13825"/>
                    <a:pt x="361380" y="18676"/>
                    <a:pt x="360409" y="23249"/>
                  </a:cubicBezTo>
                  <a:cubicBezTo>
                    <a:pt x="358188" y="34058"/>
                    <a:pt x="359298" y="45006"/>
                    <a:pt x="363739" y="54984"/>
                  </a:cubicBezTo>
                  <a:cubicBezTo>
                    <a:pt x="372066" y="73692"/>
                    <a:pt x="390662" y="85748"/>
                    <a:pt x="411340" y="85748"/>
                  </a:cubicBezTo>
                  <a:cubicBezTo>
                    <a:pt x="418556" y="85748"/>
                    <a:pt x="425634" y="84224"/>
                    <a:pt x="432295" y="81314"/>
                  </a:cubicBezTo>
                  <a:cubicBezTo>
                    <a:pt x="442148" y="77018"/>
                    <a:pt x="450058" y="69950"/>
                    <a:pt x="455610" y="60804"/>
                  </a:cubicBezTo>
                  <a:cubicBezTo>
                    <a:pt x="458108" y="56785"/>
                    <a:pt x="462132" y="53875"/>
                    <a:pt x="466712" y="52905"/>
                  </a:cubicBezTo>
                  <a:cubicBezTo>
                    <a:pt x="471430" y="52073"/>
                    <a:pt x="476149" y="53043"/>
                    <a:pt x="480034" y="55676"/>
                  </a:cubicBezTo>
                  <a:cubicBezTo>
                    <a:pt x="505430" y="73692"/>
                    <a:pt x="527912" y="95310"/>
                    <a:pt x="546786" y="120116"/>
                  </a:cubicBezTo>
                  <a:cubicBezTo>
                    <a:pt x="549562" y="123857"/>
                    <a:pt x="550811" y="128708"/>
                    <a:pt x="549978" y="133281"/>
                  </a:cubicBezTo>
                  <a:cubicBezTo>
                    <a:pt x="549145" y="137992"/>
                    <a:pt x="546370" y="142150"/>
                    <a:pt x="542484" y="144644"/>
                  </a:cubicBezTo>
                  <a:cubicBezTo>
                    <a:pt x="533047" y="150742"/>
                    <a:pt x="526108" y="159334"/>
                    <a:pt x="522222" y="169450"/>
                  </a:cubicBezTo>
                  <a:cubicBezTo>
                    <a:pt x="511953" y="196196"/>
                    <a:pt x="525276" y="226268"/>
                    <a:pt x="552060" y="236523"/>
                  </a:cubicBezTo>
                  <a:cubicBezTo>
                    <a:pt x="561913" y="240264"/>
                    <a:pt x="572876" y="240957"/>
                    <a:pt x="583284" y="238324"/>
                  </a:cubicBezTo>
                  <a:cubicBezTo>
                    <a:pt x="588003" y="237077"/>
                    <a:pt x="592860" y="237909"/>
                    <a:pt x="596746" y="240542"/>
                  </a:cubicBezTo>
                  <a:cubicBezTo>
                    <a:pt x="600770" y="243036"/>
                    <a:pt x="603546" y="247193"/>
                    <a:pt x="604378" y="251905"/>
                  </a:cubicBezTo>
                  <a:cubicBezTo>
                    <a:pt x="609652" y="282531"/>
                    <a:pt x="610207" y="313711"/>
                    <a:pt x="606044" y="344753"/>
                  </a:cubicBezTo>
                  <a:cubicBezTo>
                    <a:pt x="605350" y="349465"/>
                    <a:pt x="602852" y="353761"/>
                    <a:pt x="598827" y="356394"/>
                  </a:cubicBezTo>
                  <a:cubicBezTo>
                    <a:pt x="594942" y="359165"/>
                    <a:pt x="590084" y="360136"/>
                    <a:pt x="585366" y="359027"/>
                  </a:cubicBezTo>
                  <a:cubicBezTo>
                    <a:pt x="574541" y="356671"/>
                    <a:pt x="563300" y="357780"/>
                    <a:pt x="553170" y="362214"/>
                  </a:cubicBezTo>
                  <a:cubicBezTo>
                    <a:pt x="526941" y="373855"/>
                    <a:pt x="515145" y="404619"/>
                    <a:pt x="526802" y="430811"/>
                  </a:cubicBezTo>
                  <a:cubicBezTo>
                    <a:pt x="531104" y="440650"/>
                    <a:pt x="538459" y="448826"/>
                    <a:pt x="548035" y="454369"/>
                  </a:cubicBezTo>
                  <a:cubicBezTo>
                    <a:pt x="552060" y="456725"/>
                    <a:pt x="554974" y="460883"/>
                    <a:pt x="556084" y="465456"/>
                  </a:cubicBezTo>
                  <a:cubicBezTo>
                    <a:pt x="557056" y="470167"/>
                    <a:pt x="556084" y="475018"/>
                    <a:pt x="553309" y="478898"/>
                  </a:cubicBezTo>
                  <a:cubicBezTo>
                    <a:pt x="535406" y="504397"/>
                    <a:pt x="513480" y="526985"/>
                    <a:pt x="488500" y="545970"/>
                  </a:cubicBezTo>
                  <a:cubicBezTo>
                    <a:pt x="484614" y="548880"/>
                    <a:pt x="479757" y="549989"/>
                    <a:pt x="475038" y="549158"/>
                  </a:cubicBezTo>
                  <a:cubicBezTo>
                    <a:pt x="470320" y="548326"/>
                    <a:pt x="466295" y="545555"/>
                    <a:pt x="463659" y="541397"/>
                  </a:cubicBezTo>
                  <a:cubicBezTo>
                    <a:pt x="457552" y="531697"/>
                    <a:pt x="448809" y="524352"/>
                    <a:pt x="438540" y="520472"/>
                  </a:cubicBezTo>
                  <a:cubicBezTo>
                    <a:pt x="432434" y="518116"/>
                    <a:pt x="426189" y="516869"/>
                    <a:pt x="419944" y="516869"/>
                  </a:cubicBezTo>
                  <a:cubicBezTo>
                    <a:pt x="398433" y="516869"/>
                    <a:pt x="379005" y="530311"/>
                    <a:pt x="371372" y="550266"/>
                  </a:cubicBezTo>
                  <a:cubicBezTo>
                    <a:pt x="367347" y="560383"/>
                    <a:pt x="366931" y="571469"/>
                    <a:pt x="369845" y="582278"/>
                  </a:cubicBezTo>
                  <a:cubicBezTo>
                    <a:pt x="371094" y="586851"/>
                    <a:pt x="370262" y="591840"/>
                    <a:pt x="367764" y="595859"/>
                  </a:cubicBezTo>
                  <a:cubicBezTo>
                    <a:pt x="365127" y="599878"/>
                    <a:pt x="360964" y="602649"/>
                    <a:pt x="356245" y="603481"/>
                  </a:cubicBezTo>
                  <a:cubicBezTo>
                    <a:pt x="339314" y="606391"/>
                    <a:pt x="321967" y="607915"/>
                    <a:pt x="304620" y="607915"/>
                  </a:cubicBezTo>
                  <a:cubicBezTo>
                    <a:pt x="290743" y="607915"/>
                    <a:pt x="276587" y="606945"/>
                    <a:pt x="262710" y="605005"/>
                  </a:cubicBezTo>
                  <a:cubicBezTo>
                    <a:pt x="257991" y="604312"/>
                    <a:pt x="253689" y="601679"/>
                    <a:pt x="251052" y="597799"/>
                  </a:cubicBezTo>
                  <a:cubicBezTo>
                    <a:pt x="248277" y="593780"/>
                    <a:pt x="247305" y="588930"/>
                    <a:pt x="248416" y="584218"/>
                  </a:cubicBezTo>
                  <a:cubicBezTo>
                    <a:pt x="251052" y="572993"/>
                    <a:pt x="250081" y="561630"/>
                    <a:pt x="245362" y="551375"/>
                  </a:cubicBezTo>
                  <a:cubicBezTo>
                    <a:pt x="237036" y="532528"/>
                    <a:pt x="218440" y="520472"/>
                    <a:pt x="197901" y="520472"/>
                  </a:cubicBezTo>
                  <a:cubicBezTo>
                    <a:pt x="190545" y="520472"/>
                    <a:pt x="183468" y="521996"/>
                    <a:pt x="176807" y="525045"/>
                  </a:cubicBezTo>
                  <a:cubicBezTo>
                    <a:pt x="166676" y="529479"/>
                    <a:pt x="158488" y="536824"/>
                    <a:pt x="152937" y="546386"/>
                  </a:cubicBezTo>
                  <a:cubicBezTo>
                    <a:pt x="150578" y="550543"/>
                    <a:pt x="146553" y="553592"/>
                    <a:pt x="141835" y="554562"/>
                  </a:cubicBezTo>
                  <a:cubicBezTo>
                    <a:pt x="137116" y="555671"/>
                    <a:pt x="132259" y="554562"/>
                    <a:pt x="128373" y="551791"/>
                  </a:cubicBezTo>
                  <a:cubicBezTo>
                    <a:pt x="102700" y="533775"/>
                    <a:pt x="80218" y="511880"/>
                    <a:pt x="61205" y="486797"/>
                  </a:cubicBezTo>
                  <a:cubicBezTo>
                    <a:pt x="58430" y="482917"/>
                    <a:pt x="57320" y="478066"/>
                    <a:pt x="58152" y="473355"/>
                  </a:cubicBezTo>
                  <a:cubicBezTo>
                    <a:pt x="58985" y="468643"/>
                    <a:pt x="61760" y="464624"/>
                    <a:pt x="65924" y="461991"/>
                  </a:cubicBezTo>
                  <a:cubicBezTo>
                    <a:pt x="75638" y="455894"/>
                    <a:pt x="82993" y="447163"/>
                    <a:pt x="87018" y="436908"/>
                  </a:cubicBezTo>
                  <a:cubicBezTo>
                    <a:pt x="92014" y="423882"/>
                    <a:pt x="91597" y="409747"/>
                    <a:pt x="85908" y="397136"/>
                  </a:cubicBezTo>
                  <a:cubicBezTo>
                    <a:pt x="80357" y="384525"/>
                    <a:pt x="70087" y="374825"/>
                    <a:pt x="57181" y="369836"/>
                  </a:cubicBezTo>
                  <a:cubicBezTo>
                    <a:pt x="47050" y="365956"/>
                    <a:pt x="35948" y="365402"/>
                    <a:pt x="25401" y="368173"/>
                  </a:cubicBezTo>
                  <a:cubicBezTo>
                    <a:pt x="20682" y="369282"/>
                    <a:pt x="15825" y="368589"/>
                    <a:pt x="11801" y="365956"/>
                  </a:cubicBezTo>
                  <a:cubicBezTo>
                    <a:pt x="7776" y="363461"/>
                    <a:pt x="5001" y="359304"/>
                    <a:pt x="4168" y="354454"/>
                  </a:cubicBezTo>
                  <a:cubicBezTo>
                    <a:pt x="-967" y="323966"/>
                    <a:pt x="-1383" y="292647"/>
                    <a:pt x="3058" y="261467"/>
                  </a:cubicBezTo>
                  <a:cubicBezTo>
                    <a:pt x="3752" y="256755"/>
                    <a:pt x="6388" y="252598"/>
                    <a:pt x="10274" y="249826"/>
                  </a:cubicBezTo>
                  <a:cubicBezTo>
                    <a:pt x="14160" y="247193"/>
                    <a:pt x="19017" y="246223"/>
                    <a:pt x="23736" y="247193"/>
                  </a:cubicBezTo>
                  <a:cubicBezTo>
                    <a:pt x="34560" y="249688"/>
                    <a:pt x="45940" y="248579"/>
                    <a:pt x="56071" y="244145"/>
                  </a:cubicBezTo>
                  <a:cubicBezTo>
                    <a:pt x="68699" y="238463"/>
                    <a:pt x="78414" y="228208"/>
                    <a:pt x="83410" y="215320"/>
                  </a:cubicBezTo>
                  <a:cubicBezTo>
                    <a:pt x="88406" y="202293"/>
                    <a:pt x="87989" y="188297"/>
                    <a:pt x="82438" y="175547"/>
                  </a:cubicBezTo>
                  <a:cubicBezTo>
                    <a:pt x="77997" y="165847"/>
                    <a:pt x="70920" y="157671"/>
                    <a:pt x="61622" y="152266"/>
                  </a:cubicBezTo>
                  <a:cubicBezTo>
                    <a:pt x="57597" y="149772"/>
                    <a:pt x="54683" y="145753"/>
                    <a:pt x="53711" y="141041"/>
                  </a:cubicBezTo>
                  <a:cubicBezTo>
                    <a:pt x="52740" y="136468"/>
                    <a:pt x="53711" y="131618"/>
                    <a:pt x="56487" y="127738"/>
                  </a:cubicBezTo>
                  <a:cubicBezTo>
                    <a:pt x="74528" y="102378"/>
                    <a:pt x="96316" y="79928"/>
                    <a:pt x="121296" y="61220"/>
                  </a:cubicBezTo>
                  <a:cubicBezTo>
                    <a:pt x="125043" y="58448"/>
                    <a:pt x="129900" y="57201"/>
                    <a:pt x="134480" y="58032"/>
                  </a:cubicBezTo>
                  <a:cubicBezTo>
                    <a:pt x="139198" y="58864"/>
                    <a:pt x="143361" y="61635"/>
                    <a:pt x="145859" y="65654"/>
                  </a:cubicBezTo>
                  <a:cubicBezTo>
                    <a:pt x="151965" y="74939"/>
                    <a:pt x="160570" y="82006"/>
                    <a:pt x="170700" y="85887"/>
                  </a:cubicBezTo>
                  <a:cubicBezTo>
                    <a:pt x="176668" y="88243"/>
                    <a:pt x="182913" y="89351"/>
                    <a:pt x="189296" y="89351"/>
                  </a:cubicBezTo>
                  <a:cubicBezTo>
                    <a:pt x="210668" y="89351"/>
                    <a:pt x="230236" y="75909"/>
                    <a:pt x="237869" y="56092"/>
                  </a:cubicBezTo>
                  <a:cubicBezTo>
                    <a:pt x="241616" y="46114"/>
                    <a:pt x="242309" y="35444"/>
                    <a:pt x="239673" y="25050"/>
                  </a:cubicBezTo>
                  <a:cubicBezTo>
                    <a:pt x="238562" y="20477"/>
                    <a:pt x="239395" y="15627"/>
                    <a:pt x="242032" y="11747"/>
                  </a:cubicBezTo>
                  <a:cubicBezTo>
                    <a:pt x="244669" y="7728"/>
                    <a:pt x="248693" y="5095"/>
                    <a:pt x="253412" y="4263"/>
                  </a:cubicBezTo>
                  <a:cubicBezTo>
                    <a:pt x="283804" y="-864"/>
                    <a:pt x="315306" y="-1418"/>
                    <a:pt x="346115" y="2878"/>
                  </a:cubicBezTo>
                  <a:close/>
                </a:path>
              </a:pathLst>
            </a:custGeom>
            <a:solidFill>
              <a:schemeClr val="lt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24" name="ExtraShape31">
              <a:extLst>
                <a:ext uri="{FF2B5EF4-FFF2-40B4-BE49-F238E27FC236}">
                  <a16:creationId xmlns="" xmlns:a16="http://schemas.microsoft.com/office/drawing/2014/main" id="{7DC48D8D-8CC0-402E-8EC2-3E5AA6FE5EE2}"/>
                </a:ext>
              </a:extLst>
            </p:cNvPr>
            <p:cNvCxnSpPr>
              <a:cxnSpLocks/>
            </p:cNvCxnSpPr>
            <p:nvPr/>
          </p:nvCxnSpPr>
          <p:spPr>
            <a:xfrm>
              <a:off x="5064098" y="5336981"/>
              <a:ext cx="2055526" cy="0"/>
            </a:xfrm>
            <a:prstGeom prst="line">
              <a:avLst/>
            </a:prstGeom>
            <a:ln>
              <a:solidFill>
                <a:srgbClr val="3A455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stomText1">
              <a:extLst>
                <a:ext uri="{FF2B5EF4-FFF2-40B4-BE49-F238E27FC236}">
                  <a16:creationId xmlns="" xmlns:a16="http://schemas.microsoft.com/office/drawing/2014/main" id="{2B7BA855-D255-44C8-8D3E-59694A6921A4}"/>
                </a:ext>
              </a:extLst>
            </p:cNvPr>
            <p:cNvSpPr/>
            <p:nvPr/>
          </p:nvSpPr>
          <p:spPr>
            <a:xfrm>
              <a:off x="5033568" y="5397289"/>
              <a:ext cx="2055526" cy="338647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 fontScale="925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求同存异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6" name="CustomText2">
              <a:extLst>
                <a:ext uri="{FF2B5EF4-FFF2-40B4-BE49-F238E27FC236}">
                  <a16:creationId xmlns="" xmlns:a16="http://schemas.microsoft.com/office/drawing/2014/main" id="{5C34D6F4-C647-42AD-8E8D-14BDA9C0C4B6}"/>
                </a:ext>
              </a:extLst>
            </p:cNvPr>
            <p:cNvSpPr/>
            <p:nvPr/>
          </p:nvSpPr>
          <p:spPr>
            <a:xfrm>
              <a:off x="5033568" y="4938029"/>
              <a:ext cx="2055525" cy="398952"/>
            </a:xfrm>
            <a:prstGeom prst="rect">
              <a:avLst/>
            </a:prstGeom>
            <a:noFill/>
          </p:spPr>
          <p:txBody>
            <a:bodyPr wrap="none" lIns="90000" tIns="46800" rIns="90000" bIns="46800" anchor="ctr">
              <a:normAutofit fontScale="70000" lnSpcReduction="20000"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共同点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27" name="îṧ1ïďê">
            <a:extLst>
              <a:ext uri="{FF2B5EF4-FFF2-40B4-BE49-F238E27FC236}">
                <a16:creationId xmlns="" xmlns:a16="http://schemas.microsoft.com/office/drawing/2014/main" id="{48D9846A-64B8-4124-8136-9CCD6596C3A7}"/>
              </a:ext>
            </a:extLst>
          </p:cNvPr>
          <p:cNvSpPr txBox="1"/>
          <p:nvPr/>
        </p:nvSpPr>
        <p:spPr>
          <a:xfrm>
            <a:off x="4175538" y="1514466"/>
            <a:ext cx="8142754" cy="4821871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 b="1" dirty="0"/>
              <a:t>模块信息  </a:t>
            </a:r>
            <a:r>
              <a:rPr lang="zh-CN" altLang="en-US" sz="1700" dirty="0"/>
              <a:t>标题、副标题、提醒、警示、</a:t>
            </a:r>
            <a:r>
              <a:rPr lang="zh-CN" altLang="en-US" sz="1700" dirty="0" smtClean="0"/>
              <a:t>通知</a:t>
            </a:r>
            <a:endParaRPr lang="en-US" altLang="zh-CN" sz="1700" b="1" dirty="0" smtClean="0"/>
          </a:p>
          <a:p>
            <a:pPr>
              <a:lnSpc>
                <a:spcPct val="150000"/>
              </a:lnSpc>
            </a:pPr>
            <a:r>
              <a:rPr lang="zh-CN" altLang="en-US" sz="1700" b="1" dirty="0" smtClean="0"/>
              <a:t>数据信息  </a:t>
            </a:r>
            <a:r>
              <a:rPr lang="zh-CN" altLang="en-US" sz="1700" dirty="0" smtClean="0"/>
              <a:t>字段  专业词含义  溢出信息  空项占位  数据对齐   视觉层次  固定区域</a:t>
            </a:r>
            <a:r>
              <a:rPr lang="mr-IN" altLang="zh-CN" sz="1700" dirty="0" smtClean="0"/>
              <a:t>…</a:t>
            </a:r>
            <a:r>
              <a:rPr lang="zh-CN" altLang="en-US" sz="1700" dirty="0" smtClean="0"/>
              <a:t>   </a:t>
            </a:r>
            <a:endParaRPr lang="en-US" altLang="zh-CN" sz="1700" dirty="0" smtClean="0"/>
          </a:p>
          <a:p>
            <a:pPr>
              <a:lnSpc>
                <a:spcPct val="150000"/>
              </a:lnSpc>
            </a:pPr>
            <a:r>
              <a:rPr lang="zh-CN" altLang="en-US" sz="1700" b="1" dirty="0" smtClean="0"/>
              <a:t>数据过滤  </a:t>
            </a:r>
            <a:r>
              <a:rPr lang="zh-CN" altLang="en-US" sz="1700" dirty="0" smtClean="0"/>
              <a:t>筛选、搜索</a:t>
            </a:r>
            <a:endParaRPr lang="en-US" altLang="zh-CN" sz="1700" dirty="0" smtClean="0"/>
          </a:p>
          <a:p>
            <a:pPr>
              <a:lnSpc>
                <a:spcPct val="150000"/>
              </a:lnSpc>
            </a:pPr>
            <a:r>
              <a:rPr lang="zh-CN" altLang="en-US" sz="1700" b="1" dirty="0" smtClean="0"/>
              <a:t>数据统计   </a:t>
            </a:r>
            <a:r>
              <a:rPr lang="zh-CN" altLang="en-US" sz="1700" dirty="0" smtClean="0"/>
              <a:t>已开启 已创建  剩余 </a:t>
            </a:r>
            <a:r>
              <a:rPr lang="en-US" altLang="zh-CN" sz="1700" dirty="0" smtClean="0"/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sz="1700" b="1" dirty="0" smtClean="0"/>
              <a:t>数据分页</a:t>
            </a:r>
            <a:r>
              <a:rPr lang="zh-CN" altLang="en-US" sz="1700" dirty="0" smtClean="0"/>
              <a:t>   信息</a:t>
            </a:r>
            <a:r>
              <a:rPr lang="en-US" altLang="zh-CN" sz="1700" dirty="0" smtClean="0"/>
              <a:t>-</a:t>
            </a:r>
            <a:r>
              <a:rPr lang="zh-CN" altLang="en-US" sz="1700" dirty="0" smtClean="0"/>
              <a:t>每页条数、总页数、总记录数   </a:t>
            </a:r>
            <a:endParaRPr lang="en-US" altLang="zh-CN" sz="1700" dirty="0" smtClean="0"/>
          </a:p>
          <a:p>
            <a:pPr>
              <a:lnSpc>
                <a:spcPct val="150000"/>
              </a:lnSpc>
            </a:pPr>
            <a:r>
              <a:rPr lang="zh-CN" altLang="en-US" sz="1700" dirty="0"/>
              <a:t> </a:t>
            </a:r>
            <a:r>
              <a:rPr lang="zh-CN" altLang="en-US" sz="1700" dirty="0" smtClean="0"/>
              <a:t>                 操作</a:t>
            </a:r>
            <a:r>
              <a:rPr lang="en-US" altLang="zh-CN" sz="1700" dirty="0" smtClean="0"/>
              <a:t>-</a:t>
            </a:r>
            <a:r>
              <a:rPr lang="zh-CN" altLang="en-US" sz="1700" dirty="0" smtClean="0"/>
              <a:t> 每页条数、 页数   跳转  前后 首页 末页</a:t>
            </a:r>
            <a:endParaRPr lang="en-US" altLang="zh-CN" sz="1700" dirty="0" smtClean="0"/>
          </a:p>
          <a:p>
            <a:pPr>
              <a:lnSpc>
                <a:spcPct val="150000"/>
              </a:lnSpc>
            </a:pPr>
            <a:r>
              <a:rPr lang="zh-CN" altLang="en-US" sz="1700" b="1" dirty="0" smtClean="0"/>
              <a:t>数据</a:t>
            </a:r>
            <a:r>
              <a:rPr lang="zh-CN" altLang="en-US" sz="1700" b="1" dirty="0"/>
              <a:t>操作   </a:t>
            </a:r>
            <a:r>
              <a:rPr lang="zh-CN" altLang="en-US" sz="1700" dirty="0" smtClean="0"/>
              <a:t>批量</a:t>
            </a:r>
            <a:r>
              <a:rPr lang="en-US" altLang="zh-CN" sz="1700" dirty="0" smtClean="0"/>
              <a:t>-</a:t>
            </a:r>
            <a:r>
              <a:rPr lang="zh-CN" altLang="en-US" sz="1700" dirty="0" smtClean="0"/>
              <a:t> 导出、开关、审核   </a:t>
            </a:r>
            <a:r>
              <a:rPr lang="en-US" altLang="zh-CN" sz="1700" dirty="0" smtClean="0"/>
              <a:t>&lt;</a:t>
            </a:r>
            <a:r>
              <a:rPr lang="zh-CN" altLang="en-US" sz="1700" dirty="0" smtClean="0"/>
              <a:t>当页、全部</a:t>
            </a:r>
            <a:r>
              <a:rPr lang="en-US" altLang="zh-CN" sz="1700" dirty="0" smtClean="0"/>
              <a:t>&gt;</a:t>
            </a:r>
          </a:p>
          <a:p>
            <a:pPr>
              <a:lnSpc>
                <a:spcPct val="150000"/>
              </a:lnSpc>
            </a:pPr>
            <a:r>
              <a:rPr lang="zh-CN" altLang="en-US" sz="1700" dirty="0"/>
              <a:t> </a:t>
            </a:r>
            <a:r>
              <a:rPr lang="zh-CN" altLang="en-US" sz="1700" dirty="0" smtClean="0"/>
              <a:t>                单项</a:t>
            </a:r>
            <a:r>
              <a:rPr lang="en-US" altLang="zh-CN" sz="1700" dirty="0" smtClean="0"/>
              <a:t>-</a:t>
            </a:r>
            <a:r>
              <a:rPr lang="zh-CN" altLang="en-US" sz="1700" dirty="0" smtClean="0"/>
              <a:t>  内联编辑、外链编辑、删除、排序、开关、审核、</a:t>
            </a:r>
            <a:r>
              <a:rPr lang="mr-IN" altLang="zh-CN" sz="1700" dirty="0" smtClean="0"/>
              <a:t>…</a:t>
            </a:r>
            <a:r>
              <a:rPr lang="en-US" altLang="zh-CN" sz="1700" dirty="0" smtClean="0"/>
              <a:t>.</a:t>
            </a:r>
            <a:r>
              <a:rPr lang="zh-CN" altLang="en-US" sz="1700" dirty="0" smtClean="0"/>
              <a:t>  </a:t>
            </a:r>
            <a:endParaRPr lang="en-US" altLang="zh-CN" sz="1700" dirty="0" smtClean="0"/>
          </a:p>
          <a:p>
            <a:pPr>
              <a:lnSpc>
                <a:spcPct val="150000"/>
              </a:lnSpc>
            </a:pPr>
            <a:r>
              <a:rPr lang="zh-CN" altLang="en-US" sz="1700" dirty="0"/>
              <a:t> </a:t>
            </a:r>
            <a:r>
              <a:rPr lang="zh-CN" altLang="en-US" sz="1700" dirty="0" smtClean="0"/>
              <a:t>                相关</a:t>
            </a:r>
            <a:r>
              <a:rPr lang="en-US" altLang="zh-CN" sz="1700" dirty="0" smtClean="0"/>
              <a:t>- </a:t>
            </a:r>
            <a:r>
              <a:rPr lang="zh-CN" altLang="en-US" sz="1700" dirty="0" smtClean="0"/>
              <a:t>新增、导入、</a:t>
            </a:r>
            <a:r>
              <a:rPr lang="mr-IN" altLang="zh-CN" sz="1700" dirty="0" smtClean="0"/>
              <a:t>…</a:t>
            </a:r>
            <a:endParaRPr lang="en-US" altLang="zh-CN" sz="1700" dirty="0" smtClean="0"/>
          </a:p>
          <a:p>
            <a:pPr>
              <a:lnSpc>
                <a:spcPct val="150000"/>
              </a:lnSpc>
            </a:pPr>
            <a:r>
              <a:rPr lang="zh-CN" altLang="en-US" sz="1700" b="1" dirty="0" smtClean="0"/>
              <a:t>数据排序   </a:t>
            </a:r>
            <a:r>
              <a:rPr lang="zh-CN" altLang="en-US" sz="1700" dirty="0" smtClean="0"/>
              <a:t>排序策略  如异常数据置顶</a:t>
            </a:r>
            <a:endParaRPr lang="en-US" altLang="zh-CN" sz="1700" dirty="0" smtClean="0"/>
          </a:p>
          <a:p>
            <a:pPr>
              <a:lnSpc>
                <a:spcPct val="150000"/>
              </a:lnSpc>
            </a:pPr>
            <a:r>
              <a:rPr lang="zh-CN" altLang="en-US" sz="1700" b="1" dirty="0" smtClean="0"/>
              <a:t>个性化设置    </a:t>
            </a:r>
            <a:r>
              <a:rPr lang="zh-CN" altLang="en-US" sz="1700" dirty="0" smtClean="0"/>
              <a:t>可展示字段  行高</a:t>
            </a:r>
            <a:r>
              <a:rPr lang="en-US" altLang="zh-CN" sz="1700" dirty="0" smtClean="0"/>
              <a:t>-</a:t>
            </a:r>
            <a:r>
              <a:rPr lang="zh-CN" altLang="en-US" sz="1700" dirty="0" smtClean="0"/>
              <a:t> 展示更多信息</a:t>
            </a:r>
            <a:endParaRPr lang="en-US" altLang="zh-CN" sz="1700" dirty="0" smtClean="0"/>
          </a:p>
          <a:p>
            <a:pPr>
              <a:lnSpc>
                <a:spcPct val="150000"/>
              </a:lnSpc>
            </a:pPr>
            <a:endParaRPr lang="en-US" altLang="zh-CN" sz="1700" dirty="0"/>
          </a:p>
          <a:p>
            <a:pPr>
              <a:lnSpc>
                <a:spcPct val="150000"/>
              </a:lnSpc>
            </a:pPr>
            <a:endParaRPr lang="en-US" altLang="zh-CN" sz="1700" b="1" dirty="0" smtClean="0"/>
          </a:p>
          <a:p>
            <a:pPr>
              <a:lnSpc>
                <a:spcPct val="150000"/>
              </a:lnSpc>
            </a:pPr>
            <a:endParaRPr lang="en-US" altLang="zh-CN" sz="1700" b="1" dirty="0" smtClean="0"/>
          </a:p>
        </p:txBody>
      </p:sp>
    </p:spTree>
    <p:extLst>
      <p:ext uri="{BB962C8B-B14F-4D97-AF65-F5344CB8AC3E}">
        <p14:creationId xmlns:p14="http://schemas.microsoft.com/office/powerpoint/2010/main" val="142414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7265d2de4e74b9eb3344cd053b5c31e_169bc032643ce48e1ca87c0c9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533"/>
            <a:ext cx="12192000" cy="6140128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268933" y="111223"/>
            <a:ext cx="3314698" cy="495177"/>
            <a:chOff x="235067" y="178955"/>
            <a:chExt cx="3314698" cy="495177"/>
          </a:xfrm>
        </p:grpSpPr>
        <p:grpSp>
          <p:nvGrpSpPr>
            <p:cNvPr id="15" name="组 14"/>
            <p:cNvGrpSpPr/>
            <p:nvPr/>
          </p:nvGrpSpPr>
          <p:grpSpPr>
            <a:xfrm>
              <a:off x="235067" y="178955"/>
              <a:ext cx="3083866" cy="409733"/>
              <a:chOff x="195132" y="166267"/>
              <a:chExt cx="3083866" cy="409733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2817333" y="166267"/>
                <a:ext cx="461665" cy="40973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endParaRPr kumimoji="1" lang="zh-CN" altLang="en-US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17" name="七边形 16"/>
              <p:cNvSpPr/>
              <p:nvPr/>
            </p:nvSpPr>
            <p:spPr>
              <a:xfrm>
                <a:off x="195132" y="360000"/>
                <a:ext cx="216000" cy="216000"/>
              </a:xfrm>
              <a:prstGeom prst="heptagon">
                <a:avLst/>
              </a:prstGeom>
              <a:solidFill>
                <a:srgbClr val="D61E42"/>
              </a:solidFill>
              <a:ln>
                <a:solidFill>
                  <a:srgbClr val="D61E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466870" y="304800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表单模板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</a:rPr>
                <a:t>呼叫中心示例 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73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935" y="588688"/>
            <a:ext cx="461665" cy="27597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D61E42"/>
                </a:solidFill>
              </a:rPr>
              <a:t>可读性</a:t>
            </a:r>
            <a:r>
              <a:rPr kumimoji="1" lang="en-US" altLang="zh-CN" dirty="0" smtClean="0">
                <a:solidFill>
                  <a:schemeClr val="bg2">
                    <a:lumMod val="25000"/>
                  </a:schemeClr>
                </a:solidFill>
              </a:rPr>
              <a:t>【</a:t>
            </a:r>
            <a:r>
              <a:rPr kumimoji="1" lang="zh-CN" altLang="en-US" dirty="0" smtClean="0">
                <a:solidFill>
                  <a:schemeClr val="bg2">
                    <a:lumMod val="25000"/>
                  </a:schemeClr>
                </a:solidFill>
              </a:rPr>
              <a:t> 呼叫中心示例 </a:t>
            </a:r>
            <a:r>
              <a:rPr kumimoji="1" lang="en-US" altLang="zh-CN" dirty="0" smtClean="0">
                <a:solidFill>
                  <a:schemeClr val="bg2">
                    <a:lumMod val="25000"/>
                  </a:schemeClr>
                </a:solidFill>
              </a:rPr>
              <a:t>】</a:t>
            </a:r>
            <a:endParaRPr kumimoji="1"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50267" y="2099733"/>
            <a:ext cx="7213600" cy="1845734"/>
          </a:xfrm>
          <a:prstGeom prst="rect">
            <a:avLst/>
          </a:prstGeom>
          <a:noFill/>
          <a:ln w="28575">
            <a:solidFill>
              <a:srgbClr val="D61E42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50266" y="4910667"/>
            <a:ext cx="7213601" cy="651932"/>
          </a:xfrm>
          <a:prstGeom prst="rect">
            <a:avLst/>
          </a:prstGeom>
          <a:noFill/>
          <a:ln w="28575">
            <a:solidFill>
              <a:srgbClr val="D61E42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50266" y="4097866"/>
            <a:ext cx="7213602" cy="63500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50266" y="5714998"/>
            <a:ext cx="7213601" cy="1007535"/>
          </a:xfrm>
          <a:prstGeom prst="rect">
            <a:avLst/>
          </a:prstGeom>
          <a:noFill/>
          <a:ln w="28575">
            <a:solidFill>
              <a:srgbClr val="2261A6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120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147935" y="372688"/>
            <a:ext cx="461665" cy="2744897"/>
            <a:chOff x="108000" y="360000"/>
            <a:chExt cx="461665" cy="2744897"/>
          </a:xfrm>
        </p:grpSpPr>
        <p:sp>
          <p:nvSpPr>
            <p:cNvPr id="7" name="文本框 6"/>
            <p:cNvSpPr txBox="1"/>
            <p:nvPr/>
          </p:nvSpPr>
          <p:spPr>
            <a:xfrm>
              <a:off x="108000" y="576000"/>
              <a:ext cx="461665" cy="252889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性能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 呼叫中心示例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七边形 7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911600" y="5863168"/>
            <a:ext cx="4030133" cy="994832"/>
          </a:xfrm>
          <a:prstGeom prst="rect">
            <a:avLst/>
          </a:prstGeom>
          <a:noFill/>
          <a:ln w="28575">
            <a:solidFill>
              <a:srgbClr val="D61E42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217133" y="2213769"/>
            <a:ext cx="3212868" cy="377031"/>
          </a:xfrm>
          <a:prstGeom prst="rect">
            <a:avLst/>
          </a:prstGeom>
          <a:noFill/>
          <a:ln w="28575">
            <a:solidFill>
              <a:srgbClr val="D61E42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064733" y="1197770"/>
            <a:ext cx="2586334" cy="309298"/>
          </a:xfrm>
          <a:prstGeom prst="rect">
            <a:avLst/>
          </a:prstGeom>
          <a:noFill/>
          <a:ln w="28575">
            <a:solidFill>
              <a:srgbClr val="D61E42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8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2854118"/>
            <a:ext cx="4535055" cy="6567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技术重构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934269" y="3650486"/>
            <a:ext cx="6400800" cy="25592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 smtClean="0"/>
              <a:t>提高技术实现能力</a:t>
            </a:r>
            <a:endParaRPr lang="en-US" altLang="zh-CN" sz="1600" dirty="0" smtClean="0"/>
          </a:p>
          <a:p>
            <a:pPr>
              <a:lnSpc>
                <a:spcPct val="100000"/>
              </a:lnSpc>
            </a:pPr>
            <a:r>
              <a:rPr lang="zh-CN" altLang="en-US" sz="1600" dirty="0" smtClean="0"/>
              <a:t>易读易扩展</a:t>
            </a:r>
            <a:endParaRPr lang="zh-CN" altLang="en-US" sz="1600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55200430-2ECD-48E4-86E8-F9AAAD8E1D02}"/>
              </a:ext>
            </a:extLst>
          </p:cNvPr>
          <p:cNvCxnSpPr/>
          <p:nvPr/>
        </p:nvCxnSpPr>
        <p:spPr>
          <a:xfrm>
            <a:off x="3527137" y="2854118"/>
            <a:ext cx="5137727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1" y="182463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8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CA22CB1-2580-446B-B963-43C7F51C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技术重构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8BE3C29D-5FC8-4D7D-8A43-9C135FCC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grpSp>
        <p:nvGrpSpPr>
          <p:cNvPr id="5" name="713767e3-dc35-40d0-8e00-b7b14660c07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BFE2096B-12BA-43F8-97C8-7DB572B989C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3292" y="1718066"/>
            <a:ext cx="10852716" cy="3828267"/>
            <a:chOff x="663292" y="1718071"/>
            <a:chExt cx="10852716" cy="3828267"/>
          </a:xfrm>
        </p:grpSpPr>
        <p:sp>
          <p:nvSpPr>
            <p:cNvPr id="6" name="íšlídê">
              <a:extLst>
                <a:ext uri="{FF2B5EF4-FFF2-40B4-BE49-F238E27FC236}">
                  <a16:creationId xmlns="" xmlns:a16="http://schemas.microsoft.com/office/drawing/2014/main" id="{5A492455-7B18-490C-8DC7-457A0F3828FE}"/>
                </a:ext>
              </a:extLst>
            </p:cNvPr>
            <p:cNvSpPr/>
            <p:nvPr/>
          </p:nvSpPr>
          <p:spPr>
            <a:xfrm rot="5400000" flipV="1">
              <a:off x="4153171" y="3409135"/>
              <a:ext cx="130727" cy="130727"/>
            </a:xfrm>
            <a:prstGeom prst="ellips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="" xmlns:a16="http://schemas.microsoft.com/office/drawing/2014/main" id="{BCD3E71F-D8D2-4B55-8BBB-88A1FB279935}"/>
                </a:ext>
              </a:extLst>
            </p:cNvPr>
            <p:cNvCxnSpPr>
              <a:stCxn id="6" idx="0"/>
            </p:cNvCxnSpPr>
            <p:nvPr/>
          </p:nvCxnSpPr>
          <p:spPr>
            <a:xfrm flipH="1" flipV="1">
              <a:off x="2503662" y="3474202"/>
              <a:ext cx="1649509" cy="297"/>
            </a:xfrm>
            <a:prstGeom prst="lin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" name="ïṩlïḍê">
              <a:extLst>
                <a:ext uri="{FF2B5EF4-FFF2-40B4-BE49-F238E27FC236}">
                  <a16:creationId xmlns="" xmlns:a16="http://schemas.microsoft.com/office/drawing/2014/main" id="{959308A6-DA64-40EA-82CC-5829F4B36A0C}"/>
                </a:ext>
              </a:extLst>
            </p:cNvPr>
            <p:cNvSpPr/>
            <p:nvPr/>
          </p:nvSpPr>
          <p:spPr>
            <a:xfrm rot="16200000">
              <a:off x="1695921" y="3078803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9" name="íSlíḋê">
              <a:extLst>
                <a:ext uri="{FF2B5EF4-FFF2-40B4-BE49-F238E27FC236}">
                  <a16:creationId xmlns="" xmlns:a16="http://schemas.microsoft.com/office/drawing/2014/main" id="{CBF22FDB-6661-49B0-9A53-EF7747C93EE5}"/>
                </a:ext>
              </a:extLst>
            </p:cNvPr>
            <p:cNvSpPr/>
            <p:nvPr/>
          </p:nvSpPr>
          <p:spPr>
            <a:xfrm rot="10800000" flipV="1">
              <a:off x="1745663" y="3128266"/>
              <a:ext cx="692468" cy="69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dirty="0" smtClean="0">
                  <a:solidFill>
                    <a:srgbClr val="FFFFFF"/>
                  </a:solidFill>
                </a:rPr>
                <a:t>L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6E52226D-84E5-49BE-A1AA-2AE59067F256}"/>
                </a:ext>
              </a:extLst>
            </p:cNvPr>
            <p:cNvCxnSpPr>
              <a:stCxn id="18" idx="0"/>
            </p:cNvCxnSpPr>
            <p:nvPr/>
          </p:nvCxnSpPr>
          <p:spPr>
            <a:xfrm rot="16200000" flipV="1">
              <a:off x="5993530" y="2649298"/>
              <a:ext cx="297" cy="1649509"/>
            </a:xfrm>
            <a:prstGeom prst="lin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ïṧlíďe">
              <a:extLst>
                <a:ext uri="{FF2B5EF4-FFF2-40B4-BE49-F238E27FC236}">
                  <a16:creationId xmlns="" xmlns:a16="http://schemas.microsoft.com/office/drawing/2014/main" id="{8ED17E26-9EBE-4FC2-9784-E20151837FC7}"/>
                </a:ext>
              </a:extLst>
            </p:cNvPr>
            <p:cNvSpPr/>
            <p:nvPr/>
          </p:nvSpPr>
          <p:spPr>
            <a:xfrm rot="16200000">
              <a:off x="4361182" y="3078505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ísľide">
              <a:extLst>
                <a:ext uri="{FF2B5EF4-FFF2-40B4-BE49-F238E27FC236}">
                  <a16:creationId xmlns="" xmlns:a16="http://schemas.microsoft.com/office/drawing/2014/main" id="{9DB9B347-0DE7-4E04-AEB0-1409E12F54DB}"/>
                </a:ext>
              </a:extLst>
            </p:cNvPr>
            <p:cNvSpPr/>
            <p:nvPr/>
          </p:nvSpPr>
          <p:spPr>
            <a:xfrm rot="10800000" flipV="1">
              <a:off x="4410925" y="3127969"/>
              <a:ext cx="692468" cy="69246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M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3CFDA9E6-6877-4D66-979C-DCCE08A2AAE2}"/>
                </a:ext>
              </a:extLst>
            </p:cNvPr>
            <p:cNvCxnSpPr>
              <a:stCxn id="19" idx="0"/>
            </p:cNvCxnSpPr>
            <p:nvPr/>
          </p:nvCxnSpPr>
          <p:spPr>
            <a:xfrm rot="16200000" flipV="1">
              <a:off x="8658793" y="2649297"/>
              <a:ext cx="297" cy="1649509"/>
            </a:xfrm>
            <a:prstGeom prst="lin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ïṥḻídê">
              <a:extLst>
                <a:ext uri="{FF2B5EF4-FFF2-40B4-BE49-F238E27FC236}">
                  <a16:creationId xmlns="" xmlns:a16="http://schemas.microsoft.com/office/drawing/2014/main" id="{64D856C0-4C6C-4DFC-B29D-948BDB62F988}"/>
                </a:ext>
              </a:extLst>
            </p:cNvPr>
            <p:cNvSpPr/>
            <p:nvPr/>
          </p:nvSpPr>
          <p:spPr>
            <a:xfrm rot="16200000">
              <a:off x="7026446" y="3078504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işḷïḓè">
              <a:extLst>
                <a:ext uri="{FF2B5EF4-FFF2-40B4-BE49-F238E27FC236}">
                  <a16:creationId xmlns="" xmlns:a16="http://schemas.microsoft.com/office/drawing/2014/main" id="{59607443-6C23-4F86-ADCA-8C6B110690C3}"/>
                </a:ext>
              </a:extLst>
            </p:cNvPr>
            <p:cNvSpPr/>
            <p:nvPr/>
          </p:nvSpPr>
          <p:spPr>
            <a:xfrm rot="10800000" flipV="1">
              <a:off x="7076188" y="3127968"/>
              <a:ext cx="692468" cy="69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E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íSļíḋê">
              <a:extLst>
                <a:ext uri="{FF2B5EF4-FFF2-40B4-BE49-F238E27FC236}">
                  <a16:creationId xmlns="" xmlns:a16="http://schemas.microsoft.com/office/drawing/2014/main" id="{DBBFEF93-0523-4A2D-87A0-7EB3C9D60D98}"/>
                </a:ext>
              </a:extLst>
            </p:cNvPr>
            <p:cNvSpPr/>
            <p:nvPr/>
          </p:nvSpPr>
          <p:spPr>
            <a:xfrm rot="16200000">
              <a:off x="9691707" y="3078504"/>
              <a:ext cx="791389" cy="791392"/>
            </a:xfrm>
            <a:prstGeom prst="arc">
              <a:avLst>
                <a:gd name="adj1" fmla="val 2657162"/>
                <a:gd name="adj2" fmla="val 8176062"/>
              </a:avLst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íśľîḋé">
              <a:extLst>
                <a:ext uri="{FF2B5EF4-FFF2-40B4-BE49-F238E27FC236}">
                  <a16:creationId xmlns="" xmlns:a16="http://schemas.microsoft.com/office/drawing/2014/main" id="{2314B120-5D7D-44C1-9087-2EF10A76DED0}"/>
                </a:ext>
              </a:extLst>
            </p:cNvPr>
            <p:cNvSpPr/>
            <p:nvPr/>
          </p:nvSpPr>
          <p:spPr>
            <a:xfrm rot="10800000" flipV="1">
              <a:off x="9741451" y="3127967"/>
              <a:ext cx="692468" cy="69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T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î$ḻide">
              <a:extLst>
                <a:ext uri="{FF2B5EF4-FFF2-40B4-BE49-F238E27FC236}">
                  <a16:creationId xmlns="" xmlns:a16="http://schemas.microsoft.com/office/drawing/2014/main" id="{CD18B19B-A581-404D-877D-3D66DB9915E8}"/>
                </a:ext>
              </a:extLst>
            </p:cNvPr>
            <p:cNvSpPr/>
            <p:nvPr/>
          </p:nvSpPr>
          <p:spPr>
            <a:xfrm rot="16200000">
              <a:off x="6818432" y="3408838"/>
              <a:ext cx="130727" cy="130727"/>
            </a:xfrm>
            <a:prstGeom prst="ellips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íṣľídê">
              <a:extLst>
                <a:ext uri="{FF2B5EF4-FFF2-40B4-BE49-F238E27FC236}">
                  <a16:creationId xmlns="" xmlns:a16="http://schemas.microsoft.com/office/drawing/2014/main" id="{90953404-4CFE-4F9B-8533-E65182BC3B64}"/>
                </a:ext>
              </a:extLst>
            </p:cNvPr>
            <p:cNvSpPr/>
            <p:nvPr/>
          </p:nvSpPr>
          <p:spPr>
            <a:xfrm rot="16200000">
              <a:off x="9483696" y="3408837"/>
              <a:ext cx="130727" cy="130727"/>
            </a:xfrm>
            <a:prstGeom prst="ellipse">
              <a:avLst/>
            </a:pr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20" name="iṧḻîḓé">
              <a:extLst>
                <a:ext uri="{FF2B5EF4-FFF2-40B4-BE49-F238E27FC236}">
                  <a16:creationId xmlns="" xmlns:a16="http://schemas.microsoft.com/office/drawing/2014/main" id="{1A45D84D-A07D-448C-AD57-FA9924BC9250}"/>
                </a:ext>
              </a:extLst>
            </p:cNvPr>
            <p:cNvGrpSpPr/>
            <p:nvPr/>
          </p:nvGrpSpPr>
          <p:grpSpPr>
            <a:xfrm>
              <a:off x="663292" y="4155151"/>
              <a:ext cx="2856646" cy="1391187"/>
              <a:chOff x="1137914" y="4323816"/>
              <a:chExt cx="2687394" cy="1308761"/>
            </a:xfrm>
          </p:grpSpPr>
          <p:sp>
            <p:nvSpPr>
              <p:cNvPr id="30" name="ïşḻíde">
                <a:extLst>
                  <a:ext uri="{FF2B5EF4-FFF2-40B4-BE49-F238E27FC236}">
                    <a16:creationId xmlns="" xmlns:a16="http://schemas.microsoft.com/office/drawing/2014/main" id="{1A4F3599-7255-455D-B5A4-3EF1F985618F}"/>
                  </a:ext>
                </a:extLst>
              </p:cNvPr>
              <p:cNvSpPr txBox="1"/>
              <p:nvPr/>
            </p:nvSpPr>
            <p:spPr bwMode="auto">
              <a:xfrm>
                <a:off x="1137914" y="4323816"/>
                <a:ext cx="268739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000" b="1" dirty="0" smtClean="0">
                    <a:solidFill>
                      <a:srgbClr val="000000"/>
                    </a:solidFill>
                  </a:rPr>
                  <a:t>技术栈</a:t>
                </a:r>
                <a:r>
                  <a:rPr kumimoji="0" lang="zh-CN" alt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语言特性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iS1ïďê">
                <a:extLst>
                  <a:ext uri="{FF2B5EF4-FFF2-40B4-BE49-F238E27FC236}">
                    <a16:creationId xmlns="" xmlns:a16="http://schemas.microsoft.com/office/drawing/2014/main" id="{8FAC57B9-611E-491C-B8F6-6AC41B54C23D}"/>
                  </a:ext>
                </a:extLst>
              </p:cNvPr>
              <p:cNvSpPr/>
              <p:nvPr/>
            </p:nvSpPr>
            <p:spPr bwMode="auto">
              <a:xfrm>
                <a:off x="1137914" y="4765622"/>
                <a:ext cx="2687394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lvl="0" algn="ctr">
                  <a:lnSpc>
                    <a:spcPct val="150000"/>
                  </a:lnSpc>
                  <a:defRPr/>
                </a:pPr>
                <a:r>
                  <a:rPr kumimoji="0" lang="zh-CN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语言</a:t>
                </a:r>
                <a:r>
                  <a:rPr lang="zh-CN" altLang="en-US" sz="1100" dirty="0" smtClean="0">
                    <a:solidFill>
                      <a:srgbClr val="000000"/>
                    </a:solidFill>
                  </a:rPr>
                  <a:t>差异性，语法升级；</a:t>
                </a:r>
                <a:endParaRPr lang="en-US" altLang="zh-CN" sz="1100" dirty="0" smtClean="0">
                  <a:solidFill>
                    <a:srgbClr val="000000"/>
                  </a:solidFill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zh-CN" altLang="en-US" sz="1100" dirty="0" smtClean="0">
                    <a:solidFill>
                      <a:srgbClr val="000000"/>
                    </a:solidFill>
                  </a:rPr>
                  <a:t>数据</a:t>
                </a:r>
                <a:r>
                  <a:rPr lang="zh-CN" altLang="en-US" sz="1100" dirty="0">
                    <a:solidFill>
                      <a:srgbClr val="000000"/>
                    </a:solidFill>
                  </a:rPr>
                  <a:t>驱动框架</a:t>
                </a:r>
                <a:r>
                  <a:rPr lang="zh-CN" altLang="en-US" sz="1100" dirty="0" smtClean="0">
                    <a:solidFill>
                      <a:srgbClr val="000000"/>
                    </a:solidFill>
                  </a:rPr>
                  <a:t>；</a:t>
                </a:r>
                <a:endParaRPr lang="en-US" altLang="zh-CN" sz="1100" dirty="0" smtClean="0">
                  <a:solidFill>
                    <a:srgbClr val="000000"/>
                  </a:solidFill>
                </a:endParaRPr>
              </a:p>
              <a:p>
                <a:pPr lvl="0" algn="ctr">
                  <a:lnSpc>
                    <a:spcPct val="150000"/>
                  </a:lnSpc>
                  <a:defRPr/>
                </a:pPr>
                <a:r>
                  <a:rPr lang="zh-CN" altLang="en-US" sz="1100" dirty="0" smtClean="0">
                    <a:solidFill>
                      <a:srgbClr val="000000"/>
                    </a:solidFill>
                  </a:rPr>
                  <a:t>模块化管理，按需使用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" name="îŝ1ïḍe">
              <a:extLst>
                <a:ext uri="{FF2B5EF4-FFF2-40B4-BE49-F238E27FC236}">
                  <a16:creationId xmlns="" xmlns:a16="http://schemas.microsoft.com/office/drawing/2014/main" id="{4E1EBC29-A2F3-4E2E-A499-DBA4007FD31C}"/>
                </a:ext>
              </a:extLst>
            </p:cNvPr>
            <p:cNvGrpSpPr/>
            <p:nvPr/>
          </p:nvGrpSpPr>
          <p:grpSpPr>
            <a:xfrm>
              <a:off x="3328649" y="1718071"/>
              <a:ext cx="2856646" cy="1391187"/>
              <a:chOff x="1137914" y="4323816"/>
              <a:chExt cx="2687394" cy="1308761"/>
            </a:xfrm>
          </p:grpSpPr>
          <p:sp>
            <p:nvSpPr>
              <p:cNvPr id="28" name="íšḷîḓé">
                <a:extLst>
                  <a:ext uri="{FF2B5EF4-FFF2-40B4-BE49-F238E27FC236}">
                    <a16:creationId xmlns="" xmlns:a16="http://schemas.microsoft.com/office/drawing/2014/main" id="{8516BD99-5BE8-4A43-8BBF-05D1B2EE2D8E}"/>
                  </a:ext>
                </a:extLst>
              </p:cNvPr>
              <p:cNvSpPr txBox="1"/>
              <p:nvPr/>
            </p:nvSpPr>
            <p:spPr bwMode="auto">
              <a:xfrm>
                <a:off x="1137914" y="4323816"/>
                <a:ext cx="268739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设计模式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îṡlíďê">
                <a:extLst>
                  <a:ext uri="{FF2B5EF4-FFF2-40B4-BE49-F238E27FC236}">
                    <a16:creationId xmlns="" xmlns:a16="http://schemas.microsoft.com/office/drawing/2014/main" id="{D6BD643B-5DF4-483A-A9E7-5C17506024B5}"/>
                  </a:ext>
                </a:extLst>
              </p:cNvPr>
              <p:cNvSpPr/>
              <p:nvPr/>
            </p:nvSpPr>
            <p:spPr bwMode="auto">
              <a:xfrm>
                <a:off x="1137914" y="4765622"/>
                <a:ext cx="2687394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zh-CN" altLang="en-US" sz="1100" dirty="0" smtClean="0"/>
                  <a:t>模式实践的最佳经验</a:t>
                </a:r>
                <a:endParaRPr lang="en-US" altLang="zh-CN" sz="1100" dirty="0" smtClean="0"/>
              </a:p>
              <a:p>
                <a:pPr algn="ctr"/>
                <a:r>
                  <a:rPr lang="zh-CN" altLang="en-US" sz="1100" dirty="0" smtClean="0"/>
                  <a:t>实现目标的快速公路 </a:t>
                </a:r>
                <a:r>
                  <a:rPr lang="en-US" altLang="zh-CN" sz="1100" dirty="0" smtClean="0"/>
                  <a:t>23</a:t>
                </a:r>
                <a:r>
                  <a:rPr lang="zh-CN" altLang="en-US" sz="1100" dirty="0" smtClean="0"/>
                  <a:t>条</a:t>
                </a:r>
                <a:endParaRPr lang="en-US" altLang="zh-CN" sz="1100" dirty="0" smtClean="0"/>
              </a:p>
              <a:p>
                <a:pPr algn="ctr"/>
                <a:r>
                  <a:rPr kumimoji="1" lang="zh-CN" altLang="en-US" sz="1100" dirty="0" smtClean="0"/>
                  <a:t>单例、享元</a:t>
                </a:r>
                <a:r>
                  <a:rPr kumimoji="1" lang="en-US" altLang="zh-CN" sz="1100" dirty="0"/>
                  <a:t/>
                </a:r>
                <a:br>
                  <a:rPr kumimoji="1" lang="en-US" altLang="zh-CN" sz="1100" dirty="0"/>
                </a:br>
                <a:endParaRPr kumimoji="1" lang="zh-CN" altLang="en-US" sz="1100" dirty="0"/>
              </a:p>
            </p:txBody>
          </p:sp>
        </p:grpSp>
        <p:grpSp>
          <p:nvGrpSpPr>
            <p:cNvPr id="22" name="íṡḷiďê">
              <a:extLst>
                <a:ext uri="{FF2B5EF4-FFF2-40B4-BE49-F238E27FC236}">
                  <a16:creationId xmlns="" xmlns:a16="http://schemas.microsoft.com/office/drawing/2014/main" id="{B2CE5BB2-7F6F-4D20-9FD7-EC8208A97583}"/>
                </a:ext>
              </a:extLst>
            </p:cNvPr>
            <p:cNvGrpSpPr/>
            <p:nvPr/>
          </p:nvGrpSpPr>
          <p:grpSpPr>
            <a:xfrm>
              <a:off x="8659362" y="1718071"/>
              <a:ext cx="2856646" cy="1391187"/>
              <a:chOff x="1137914" y="4323816"/>
              <a:chExt cx="2687394" cy="1308761"/>
            </a:xfrm>
          </p:grpSpPr>
          <p:sp>
            <p:nvSpPr>
              <p:cNvPr id="26" name="ïşḷîḋe">
                <a:extLst>
                  <a:ext uri="{FF2B5EF4-FFF2-40B4-BE49-F238E27FC236}">
                    <a16:creationId xmlns="" xmlns:a16="http://schemas.microsoft.com/office/drawing/2014/main" id="{4BB30CF5-AC58-41C7-A4A8-2C1B40F9F880}"/>
                  </a:ext>
                </a:extLst>
              </p:cNvPr>
              <p:cNvSpPr txBox="1"/>
              <p:nvPr/>
            </p:nvSpPr>
            <p:spPr bwMode="auto">
              <a:xfrm>
                <a:off x="1137914" y="4323816"/>
                <a:ext cx="268739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规范约束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ïs1îḍè">
                <a:extLst>
                  <a:ext uri="{FF2B5EF4-FFF2-40B4-BE49-F238E27FC236}">
                    <a16:creationId xmlns="" xmlns:a16="http://schemas.microsoft.com/office/drawing/2014/main" id="{16E7A8C5-928D-4203-B5D3-7FFB2799794B}"/>
                  </a:ext>
                </a:extLst>
              </p:cNvPr>
              <p:cNvSpPr/>
              <p:nvPr/>
            </p:nvSpPr>
            <p:spPr bwMode="auto">
              <a:xfrm>
                <a:off x="1137914" y="4765622"/>
                <a:ext cx="2687394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命名规范</a:t>
                </a:r>
                <a:endParaRPr kumimoji="0" lang="en-US" altLang="zh-CN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100" dirty="0" smtClean="0">
                    <a:solidFill>
                      <a:srgbClr val="000000"/>
                    </a:solidFill>
                  </a:rPr>
                  <a:t>书写顺序</a:t>
                </a:r>
                <a:endParaRPr lang="en-US" altLang="zh-CN" sz="1100" dirty="0" smtClean="0">
                  <a:solidFill>
                    <a:srgbClr val="000000"/>
                  </a:solidFill>
                </a:endParaRPr>
              </a:p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100" dirty="0" smtClean="0">
                    <a:solidFill>
                      <a:srgbClr val="000000"/>
                    </a:solidFill>
                  </a:rPr>
                  <a:t>流程、格式要求</a:t>
                </a:r>
                <a:endParaRPr kumimoji="0" lang="en-US" altLang="zh-CN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" name="ïŝļíḓé">
              <a:extLst>
                <a:ext uri="{FF2B5EF4-FFF2-40B4-BE49-F238E27FC236}">
                  <a16:creationId xmlns="" xmlns:a16="http://schemas.microsoft.com/office/drawing/2014/main" id="{E898A153-F50D-4D7C-B6B2-ECC63E3A0F66}"/>
                </a:ext>
              </a:extLst>
            </p:cNvPr>
            <p:cNvGrpSpPr/>
            <p:nvPr/>
          </p:nvGrpSpPr>
          <p:grpSpPr>
            <a:xfrm>
              <a:off x="5994006" y="4155151"/>
              <a:ext cx="2856646" cy="1391187"/>
              <a:chOff x="1137914" y="4323816"/>
              <a:chExt cx="2687394" cy="1308761"/>
            </a:xfrm>
          </p:grpSpPr>
          <p:sp>
            <p:nvSpPr>
              <p:cNvPr id="24" name="ïS1iḍè">
                <a:extLst>
                  <a:ext uri="{FF2B5EF4-FFF2-40B4-BE49-F238E27FC236}">
                    <a16:creationId xmlns="" xmlns:a16="http://schemas.microsoft.com/office/drawing/2014/main" id="{14AB8B86-4DBA-47C3-A668-CB934F241D75}"/>
                  </a:ext>
                </a:extLst>
              </p:cNvPr>
              <p:cNvSpPr txBox="1"/>
              <p:nvPr/>
            </p:nvSpPr>
            <p:spPr bwMode="auto">
              <a:xfrm>
                <a:off x="1137914" y="4323816"/>
                <a:ext cx="2687394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编程环境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îṣlïḓe">
                <a:extLst>
                  <a:ext uri="{FF2B5EF4-FFF2-40B4-BE49-F238E27FC236}">
                    <a16:creationId xmlns="" xmlns:a16="http://schemas.microsoft.com/office/drawing/2014/main" id="{D8741EAC-B4EF-462A-AE00-40A7C96DD7ED}"/>
                  </a:ext>
                </a:extLst>
              </p:cNvPr>
              <p:cNvSpPr/>
              <p:nvPr/>
            </p:nvSpPr>
            <p:spPr bwMode="auto">
              <a:xfrm>
                <a:off x="1137914" y="4765622"/>
                <a:ext cx="2687394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前后端分离</a:t>
                </a:r>
                <a:endParaRPr kumimoji="0" lang="en-US" altLang="zh-CN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自动化编译</a:t>
                </a:r>
                <a:endParaRPr kumimoji="0" lang="en-US" altLang="zh-CN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0" marR="0" lvl="0" indent="0" algn="ctr" defTabSz="913765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100" dirty="0" smtClean="0">
                    <a:solidFill>
                      <a:srgbClr val="000000"/>
                    </a:solidFill>
                  </a:rPr>
                  <a:t>单元测试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80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公共依赖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统一输出 职责单一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57584" y="1569672"/>
            <a:ext cx="2485044" cy="425524"/>
          </a:xfrm>
          <a:prstGeom prst="rect">
            <a:avLst/>
          </a:prstGeom>
          <a:solidFill>
            <a:srgbClr val="92D05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rgbClr val="00B050"/>
                </a:solidFill>
              </a:rPr>
              <a:t>ws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02244" y="1372344"/>
            <a:ext cx="641745" cy="2041901"/>
          </a:xfrm>
          <a:prstGeom prst="rect">
            <a:avLst/>
          </a:prstGeom>
          <a:solidFill>
            <a:schemeClr val="bg1"/>
          </a:solidFill>
          <a:ln w="12700">
            <a:solidFill>
              <a:srgbClr val="521B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521B93"/>
                </a:solidFill>
              </a:rPr>
              <a:t>数据字典</a:t>
            </a:r>
            <a:endParaRPr kumimoji="1" lang="zh-CN" altLang="en-US" dirty="0">
              <a:solidFill>
                <a:srgbClr val="521B93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57584" y="4558759"/>
            <a:ext cx="2485044" cy="394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customUtils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67236" y="4051634"/>
            <a:ext cx="2485044" cy="3890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lodash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02244" y="3684946"/>
            <a:ext cx="641745" cy="2404538"/>
          </a:xfrm>
          <a:prstGeom prst="rect">
            <a:avLst/>
          </a:prstGeom>
          <a:solidFill>
            <a:schemeClr val="bg1"/>
          </a:solidFill>
          <a:ln w="12700">
            <a:solidFill>
              <a:srgbClr val="FF9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9300"/>
                </a:solidFill>
              </a:rPr>
              <a:t>鉴权  </a:t>
            </a:r>
            <a:endParaRPr kumimoji="1" lang="zh-CN" altLang="en-US" dirty="0">
              <a:solidFill>
                <a:srgbClr val="FF93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45949" y="4044867"/>
            <a:ext cx="664845" cy="19256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工</a:t>
            </a:r>
            <a:endParaRPr kumimoji="1" lang="en-US" altLang="zh-CN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kumimoji="1" lang="zh-CN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具</a:t>
            </a:r>
            <a:endParaRPr kumimoji="1" lang="en-US" altLang="zh-CN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kumimoji="1" lang="zh-CN" alt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库</a:t>
            </a:r>
            <a:endParaRPr kumimoji="1" lang="en-US" altLang="zh-CN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kumimoji="1"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Utils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57584" y="5073460"/>
            <a:ext cx="2485044" cy="3946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APIExtends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02330" y="1372344"/>
            <a:ext cx="2485044" cy="394656"/>
          </a:xfrm>
          <a:prstGeom prst="rect">
            <a:avLst/>
          </a:prstGeom>
          <a:solidFill>
            <a:schemeClr val="bg1"/>
          </a:solidFill>
          <a:ln w="12700">
            <a:solidFill>
              <a:srgbClr val="521B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521B93"/>
                </a:solidFill>
              </a:rPr>
              <a:t>客服 、客服组</a:t>
            </a:r>
            <a:endParaRPr kumimoji="1" lang="zh-CN" altLang="en-US" dirty="0">
              <a:solidFill>
                <a:srgbClr val="521B93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48559" y="3694592"/>
            <a:ext cx="2485044" cy="333172"/>
          </a:xfrm>
          <a:prstGeom prst="rect">
            <a:avLst/>
          </a:prstGeom>
          <a:solidFill>
            <a:schemeClr val="bg1"/>
          </a:solidFill>
          <a:ln w="12700">
            <a:solidFill>
              <a:srgbClr val="FF9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9300"/>
                </a:solidFill>
              </a:rPr>
              <a:t>登录</a:t>
            </a:r>
            <a:endParaRPr kumimoji="1" lang="zh-CN" altLang="en-US" dirty="0">
              <a:solidFill>
                <a:srgbClr val="FF93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48559" y="4109802"/>
            <a:ext cx="2485044" cy="333172"/>
          </a:xfrm>
          <a:prstGeom prst="rect">
            <a:avLst/>
          </a:prstGeom>
          <a:solidFill>
            <a:schemeClr val="bg1"/>
          </a:solidFill>
          <a:ln w="12700">
            <a:solidFill>
              <a:srgbClr val="FF9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9300"/>
                </a:solidFill>
              </a:rPr>
              <a:t>产品版本</a:t>
            </a:r>
            <a:endParaRPr kumimoji="1" lang="zh-CN" altLang="en-US" dirty="0">
              <a:solidFill>
                <a:srgbClr val="FF93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48559" y="4549396"/>
            <a:ext cx="2485044" cy="333172"/>
          </a:xfrm>
          <a:prstGeom prst="rect">
            <a:avLst/>
          </a:prstGeom>
          <a:solidFill>
            <a:schemeClr val="bg1"/>
          </a:solidFill>
          <a:ln w="12700">
            <a:solidFill>
              <a:srgbClr val="FF9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9300"/>
                </a:solidFill>
              </a:rPr>
              <a:t>企业运营</a:t>
            </a:r>
            <a:endParaRPr kumimoji="1" lang="zh-CN" altLang="en-US" dirty="0">
              <a:solidFill>
                <a:srgbClr val="FF93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38907" y="4985754"/>
            <a:ext cx="2485044" cy="333172"/>
          </a:xfrm>
          <a:prstGeom prst="rect">
            <a:avLst/>
          </a:prstGeom>
          <a:solidFill>
            <a:schemeClr val="bg1"/>
          </a:solidFill>
          <a:ln w="12700">
            <a:solidFill>
              <a:srgbClr val="FF9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9300"/>
                </a:solidFill>
              </a:rPr>
              <a:t>用户角色</a:t>
            </a:r>
            <a:endParaRPr kumimoji="1" lang="zh-CN" altLang="en-US" dirty="0">
              <a:solidFill>
                <a:srgbClr val="FF93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36296" y="1569672"/>
            <a:ext cx="664845" cy="2014776"/>
          </a:xfrm>
          <a:prstGeom prst="rect">
            <a:avLst/>
          </a:prstGeom>
          <a:solidFill>
            <a:srgbClr val="92D05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00B050"/>
                </a:solidFill>
              </a:rPr>
              <a:t>通讯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57584" y="2113286"/>
            <a:ext cx="2485044" cy="425524"/>
          </a:xfrm>
          <a:prstGeom prst="rect">
            <a:avLst/>
          </a:prstGeom>
          <a:solidFill>
            <a:srgbClr val="92D05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00B050"/>
                </a:solidFill>
              </a:rPr>
              <a:t>http/http2.0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447932" y="2656900"/>
            <a:ext cx="2485044" cy="425524"/>
          </a:xfrm>
          <a:prstGeom prst="rect">
            <a:avLst/>
          </a:prstGeom>
          <a:solidFill>
            <a:srgbClr val="92D05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rgbClr val="00B050"/>
                </a:solidFill>
              </a:rPr>
              <a:t>postmessage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57584" y="3200514"/>
            <a:ext cx="2485044" cy="425524"/>
          </a:xfrm>
          <a:prstGeom prst="rect">
            <a:avLst/>
          </a:prstGeom>
          <a:solidFill>
            <a:srgbClr val="92D05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mr-IN" altLang="zh-CN" dirty="0" smtClean="0">
                <a:solidFill>
                  <a:srgbClr val="00B050"/>
                </a:solidFill>
              </a:rPr>
              <a:t>…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457584" y="5593468"/>
            <a:ext cx="2485044" cy="4255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mr-IN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…</a:t>
            </a:r>
            <a:endParaRPr kumimoji="1"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48559" y="5437539"/>
            <a:ext cx="2485044" cy="333172"/>
          </a:xfrm>
          <a:prstGeom prst="rect">
            <a:avLst/>
          </a:prstGeom>
          <a:solidFill>
            <a:schemeClr val="bg1"/>
          </a:solidFill>
          <a:ln w="12700">
            <a:solidFill>
              <a:srgbClr val="FF9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9300"/>
                </a:solidFill>
              </a:rPr>
              <a:t>白名单</a:t>
            </a:r>
            <a:endParaRPr kumimoji="1" lang="zh-CN" altLang="en-US" dirty="0">
              <a:solidFill>
                <a:srgbClr val="FF93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38907" y="5877131"/>
            <a:ext cx="2485044" cy="333172"/>
          </a:xfrm>
          <a:prstGeom prst="rect">
            <a:avLst/>
          </a:prstGeom>
          <a:solidFill>
            <a:schemeClr val="bg1"/>
          </a:solidFill>
          <a:ln w="12700">
            <a:solidFill>
              <a:srgbClr val="FF9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mr-IN" altLang="zh-CN" dirty="0" smtClean="0">
                <a:solidFill>
                  <a:srgbClr val="FF9300"/>
                </a:solidFill>
              </a:rPr>
              <a:t>…</a:t>
            </a:r>
            <a:endParaRPr kumimoji="1" lang="zh-CN" altLang="en-US" dirty="0">
              <a:solidFill>
                <a:srgbClr val="FF93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02330" y="1891903"/>
            <a:ext cx="2485044" cy="328268"/>
          </a:xfrm>
          <a:prstGeom prst="rect">
            <a:avLst/>
          </a:prstGeom>
          <a:solidFill>
            <a:schemeClr val="bg1"/>
          </a:solidFill>
          <a:ln w="12700">
            <a:solidFill>
              <a:srgbClr val="521B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521B93"/>
                </a:solidFill>
              </a:rPr>
              <a:t>分类设置</a:t>
            </a:r>
            <a:endParaRPr kumimoji="1" lang="zh-CN" altLang="en-US" dirty="0">
              <a:solidFill>
                <a:srgbClr val="521B93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02330" y="2306302"/>
            <a:ext cx="2485044" cy="328268"/>
          </a:xfrm>
          <a:prstGeom prst="rect">
            <a:avLst/>
          </a:prstGeom>
          <a:solidFill>
            <a:schemeClr val="bg1"/>
          </a:solidFill>
          <a:ln w="12700">
            <a:solidFill>
              <a:srgbClr val="521B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521B93"/>
                </a:solidFill>
              </a:rPr>
              <a:t>自定义模板</a:t>
            </a:r>
            <a:endParaRPr kumimoji="1" lang="zh-CN" altLang="en-US" dirty="0">
              <a:solidFill>
                <a:srgbClr val="521B93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02330" y="2692782"/>
            <a:ext cx="2485044" cy="328268"/>
          </a:xfrm>
          <a:prstGeom prst="rect">
            <a:avLst/>
          </a:prstGeom>
          <a:solidFill>
            <a:schemeClr val="bg1"/>
          </a:solidFill>
          <a:ln w="12700">
            <a:solidFill>
              <a:srgbClr val="521B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521B93"/>
                </a:solidFill>
              </a:rPr>
              <a:t>客户标签</a:t>
            </a:r>
            <a:endParaRPr kumimoji="1" lang="zh-CN" altLang="en-US" dirty="0">
              <a:solidFill>
                <a:srgbClr val="521B93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502330" y="3141078"/>
            <a:ext cx="2485044" cy="328268"/>
          </a:xfrm>
          <a:prstGeom prst="rect">
            <a:avLst/>
          </a:prstGeom>
          <a:solidFill>
            <a:schemeClr val="bg1"/>
          </a:solidFill>
          <a:ln w="12700">
            <a:solidFill>
              <a:srgbClr val="521B9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mr-IN" altLang="zh-CN" dirty="0" smtClean="0">
                <a:solidFill>
                  <a:srgbClr val="521B93"/>
                </a:solidFill>
              </a:rPr>
              <a:t>…</a:t>
            </a:r>
            <a:endParaRPr kumimoji="1" lang="zh-CN" altLang="en-US" dirty="0">
              <a:solidFill>
                <a:srgbClr val="521B93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227931" y="3021050"/>
            <a:ext cx="2485044" cy="5588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mr-IN" altLang="zh-CN" smtClean="0">
                <a:solidFill>
                  <a:schemeClr val="tx1"/>
                </a:solidFill>
              </a:rPr>
              <a:t>…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0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819644" y="2781421"/>
            <a:ext cx="2604515" cy="3131700"/>
          </a:xfrm>
          <a:prstGeom prst="rect">
            <a:avLst/>
          </a:prstGeom>
          <a:noFill/>
          <a:ln>
            <a:solidFill>
              <a:srgbClr val="D61E4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功能结构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抽象对象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235081"/>
            <a:ext cx="1871059" cy="5211763"/>
          </a:xfrm>
          <a:prstGeom prst="rect">
            <a:avLst/>
          </a:prstGeom>
          <a:ln>
            <a:solidFill>
              <a:srgbClr val="D61E42"/>
            </a:solidFill>
          </a:ln>
        </p:spPr>
      </p:pic>
      <p:sp>
        <p:nvSpPr>
          <p:cNvPr id="7" name="矩形 6"/>
          <p:cNvSpPr/>
          <p:nvPr/>
        </p:nvSpPr>
        <p:spPr>
          <a:xfrm>
            <a:off x="6839826" y="1780672"/>
            <a:ext cx="555811" cy="4010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功能</a:t>
            </a:r>
            <a:endParaRPr kumimoji="1" lang="en-US" altLang="zh-CN" dirty="0" smtClean="0"/>
          </a:p>
          <a:p>
            <a:pPr algn="ctr"/>
            <a:r>
              <a:rPr kumimoji="1" lang="en-US" altLang="zh-CN" dirty="0" smtClean="0"/>
              <a:t>-</a:t>
            </a:r>
          </a:p>
          <a:p>
            <a:pPr algn="ctr"/>
            <a:r>
              <a:rPr kumimoji="1" lang="zh-CN" altLang="en-US" dirty="0" smtClean="0"/>
              <a:t>功能点</a:t>
            </a:r>
            <a:endParaRPr kumimoji="1" lang="zh-CN" altLang="en-US" dirty="0"/>
          </a:p>
        </p:txBody>
      </p:sp>
      <p:grpSp>
        <p:nvGrpSpPr>
          <p:cNvPr id="17" name="组 16"/>
          <p:cNvGrpSpPr/>
          <p:nvPr/>
        </p:nvGrpSpPr>
        <p:grpSpPr>
          <a:xfrm>
            <a:off x="2851786" y="1814717"/>
            <a:ext cx="3263100" cy="3976542"/>
            <a:chOff x="2729866" y="1814717"/>
            <a:chExt cx="3263100" cy="3976542"/>
          </a:xfrm>
        </p:grpSpPr>
        <p:sp>
          <p:nvSpPr>
            <p:cNvPr id="8" name="矩形 7"/>
            <p:cNvSpPr/>
            <p:nvPr/>
          </p:nvSpPr>
          <p:spPr>
            <a:xfrm>
              <a:off x="2729866" y="1814717"/>
              <a:ext cx="3240000" cy="63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D61E42"/>
                  </a:solidFill>
                </a:rPr>
                <a:t>查询</a:t>
              </a:r>
              <a:endParaRPr kumimoji="1" lang="zh-CN" altLang="en-US" dirty="0">
                <a:solidFill>
                  <a:srgbClr val="D61E42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729866" y="4297619"/>
              <a:ext cx="3240000" cy="63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mtClean="0">
                  <a:solidFill>
                    <a:srgbClr val="D61E42"/>
                  </a:solidFill>
                </a:rPr>
                <a:t>删除</a:t>
              </a:r>
              <a:endParaRPr kumimoji="1" lang="zh-CN" altLang="en-US" dirty="0">
                <a:solidFill>
                  <a:srgbClr val="D61E42"/>
                </a:solidFill>
              </a:endParaRPr>
            </a:p>
          </p:txBody>
        </p:sp>
        <p:grpSp>
          <p:nvGrpSpPr>
            <p:cNvPr id="10" name="组 9"/>
            <p:cNvGrpSpPr/>
            <p:nvPr/>
          </p:nvGrpSpPr>
          <p:grpSpPr>
            <a:xfrm>
              <a:off x="2739517" y="2647309"/>
              <a:ext cx="2499104" cy="1447907"/>
              <a:chOff x="8520953" y="1799953"/>
              <a:chExt cx="2390119" cy="1447907"/>
            </a:xfrm>
            <a:solidFill>
              <a:schemeClr val="bg1"/>
            </a:solidFill>
          </p:grpSpPr>
          <p:sp>
            <p:nvSpPr>
              <p:cNvPr id="11" name="矩形 10"/>
              <p:cNvSpPr/>
              <p:nvPr/>
            </p:nvSpPr>
            <p:spPr>
              <a:xfrm>
                <a:off x="8520953" y="2610660"/>
                <a:ext cx="2376672" cy="637200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>
                    <a:solidFill>
                      <a:srgbClr val="D61E42"/>
                    </a:solidFill>
                  </a:rPr>
                  <a:t>更新 </a:t>
                </a:r>
                <a:r>
                  <a:rPr kumimoji="1" lang="en-US" altLang="zh-CN" dirty="0">
                    <a:solidFill>
                      <a:srgbClr val="D61E42"/>
                    </a:solidFill>
                  </a:rPr>
                  <a:t>|</a:t>
                </a:r>
                <a:r>
                  <a:rPr kumimoji="1" lang="zh-CN" altLang="en-US" dirty="0">
                    <a:solidFill>
                      <a:srgbClr val="D61E42"/>
                    </a:solidFill>
                  </a:rPr>
                  <a:t> </a:t>
                </a:r>
                <a:r>
                  <a:rPr kumimoji="1" lang="zh-CN" altLang="en-US" dirty="0" smtClean="0">
                    <a:solidFill>
                      <a:srgbClr val="D61E42"/>
                    </a:solidFill>
                  </a:rPr>
                  <a:t>修改</a:t>
                </a:r>
                <a:endParaRPr kumimoji="1" lang="zh-CN" altLang="en-US" dirty="0">
                  <a:solidFill>
                    <a:srgbClr val="D61E42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534400" y="1799953"/>
                <a:ext cx="2376672" cy="637200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dirty="0" smtClean="0">
                    <a:solidFill>
                      <a:srgbClr val="D61E42"/>
                    </a:solidFill>
                  </a:rPr>
                  <a:t>新增</a:t>
                </a:r>
                <a:endParaRPr kumimoji="1" lang="zh-CN" altLang="en-US" dirty="0">
                  <a:solidFill>
                    <a:srgbClr val="D61E42"/>
                  </a:solidFill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2743315" y="5154059"/>
              <a:ext cx="3240000" cy="6372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D61E42"/>
                  </a:solidFill>
                </a:rPr>
                <a:t>个性化操作 开关、排序</a:t>
              </a:r>
              <a:r>
                <a:rPr kumimoji="1" lang="en-US" altLang="zh-CN" dirty="0" smtClean="0">
                  <a:solidFill>
                    <a:srgbClr val="D61E42"/>
                  </a:solidFill>
                </a:rPr>
                <a:t>……</a:t>
              </a:r>
              <a:endParaRPr kumimoji="1" lang="zh-CN" altLang="en-US" dirty="0">
                <a:solidFill>
                  <a:srgbClr val="D61E42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437155" y="2647310"/>
              <a:ext cx="555811" cy="14549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>
                  <a:solidFill>
                    <a:srgbClr val="D61E42"/>
                  </a:solidFill>
                </a:rPr>
                <a:t>编辑</a:t>
              </a:r>
              <a:endParaRPr kumimoji="1" lang="zh-CN" altLang="en-US" dirty="0">
                <a:solidFill>
                  <a:srgbClr val="D61E42"/>
                </a:solidFill>
              </a:endParaRPr>
            </a:p>
          </p:txBody>
        </p:sp>
      </p:grpSp>
      <p:sp>
        <p:nvSpPr>
          <p:cNvPr id="16" name="左箭头 15"/>
          <p:cNvSpPr/>
          <p:nvPr/>
        </p:nvSpPr>
        <p:spPr>
          <a:xfrm rot="10800000">
            <a:off x="6327480" y="3248532"/>
            <a:ext cx="299752" cy="41896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7819645" y="1856335"/>
            <a:ext cx="2587749" cy="5378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展示组件</a:t>
            </a:r>
            <a:endParaRPr kumimoji="1" lang="zh-CN" altLang="en-US" dirty="0"/>
          </a:p>
        </p:txBody>
      </p:sp>
      <p:grpSp>
        <p:nvGrpSpPr>
          <p:cNvPr id="25" name="组 24"/>
          <p:cNvGrpSpPr/>
          <p:nvPr/>
        </p:nvGrpSpPr>
        <p:grpSpPr>
          <a:xfrm>
            <a:off x="8124446" y="2910746"/>
            <a:ext cx="2057156" cy="2870182"/>
            <a:chOff x="8124446" y="2874170"/>
            <a:chExt cx="2057156" cy="2870182"/>
          </a:xfrm>
        </p:grpSpPr>
        <p:sp>
          <p:nvSpPr>
            <p:cNvPr id="20" name="圆角矩形 19"/>
            <p:cNvSpPr/>
            <p:nvPr/>
          </p:nvSpPr>
          <p:spPr>
            <a:xfrm>
              <a:off x="8124446" y="2874170"/>
              <a:ext cx="2057156" cy="5378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容器</a:t>
              </a:r>
              <a:r>
                <a:rPr kumimoji="1" lang="zh-CN" altLang="en-US" dirty="0" smtClean="0"/>
                <a:t>组件</a:t>
              </a:r>
              <a:endParaRPr kumimoji="1"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8124446" y="3651603"/>
              <a:ext cx="2057156" cy="5378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数据管理</a:t>
              </a:r>
              <a:endParaRPr kumimoji="1"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8124446" y="4429036"/>
              <a:ext cx="2057156" cy="5378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样式</a:t>
              </a:r>
              <a:endParaRPr kumimoji="1" lang="zh-CN" altLang="en-US" dirty="0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8124446" y="5206469"/>
              <a:ext cx="2057156" cy="5378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个性化工具集</a:t>
              </a:r>
              <a:endParaRPr kumimoji="1" lang="zh-CN" altLang="en-US" dirty="0"/>
            </a:p>
          </p:txBody>
        </p:sp>
      </p:grpSp>
      <p:sp>
        <p:nvSpPr>
          <p:cNvPr id="26" name="左箭头 25"/>
          <p:cNvSpPr/>
          <p:nvPr/>
        </p:nvSpPr>
        <p:spPr>
          <a:xfrm rot="5400000">
            <a:off x="8934530" y="2358508"/>
            <a:ext cx="299752" cy="4189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左箭头 26"/>
          <p:cNvSpPr/>
          <p:nvPr/>
        </p:nvSpPr>
        <p:spPr>
          <a:xfrm flipH="1">
            <a:off x="7457764" y="1975250"/>
            <a:ext cx="299752" cy="418968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165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5B19AFC-1E44-4523-AF74-E814E3FC1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前端重构方向</a:t>
            </a:r>
            <a:endParaRPr lang="zh-CN" altLang="en-US" dirty="0"/>
          </a:p>
        </p:txBody>
      </p:sp>
      <p:sp>
        <p:nvSpPr>
          <p:cNvPr id="6" name="íş1îḑè">
            <a:extLst>
              <a:ext uri="{FF2B5EF4-FFF2-40B4-BE49-F238E27FC236}">
                <a16:creationId xmlns="" xmlns:a16="http://schemas.microsoft.com/office/drawing/2014/main" id="{34073C1D-5C0D-44C8-9446-3459EC4A8302}"/>
              </a:ext>
            </a:extLst>
          </p:cNvPr>
          <p:cNvSpPr/>
          <p:nvPr/>
        </p:nvSpPr>
        <p:spPr bwMode="auto">
          <a:xfrm>
            <a:off x="4810125" y="1911243"/>
            <a:ext cx="828092" cy="595554"/>
          </a:xfrm>
          <a:prstGeom prst="parallelogram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7" name="îşlïḓe">
            <a:extLst>
              <a:ext uri="{FF2B5EF4-FFF2-40B4-BE49-F238E27FC236}">
                <a16:creationId xmlns="" xmlns:a16="http://schemas.microsoft.com/office/drawing/2014/main" id="{5346C74A-80E6-48DF-BCCC-204DAD6CD2E2}"/>
              </a:ext>
            </a:extLst>
          </p:cNvPr>
          <p:cNvSpPr/>
          <p:nvPr/>
        </p:nvSpPr>
        <p:spPr bwMode="auto">
          <a:xfrm>
            <a:off x="5367787" y="1911243"/>
            <a:ext cx="5346994" cy="595554"/>
          </a:xfrm>
          <a:prstGeom prst="parallelogram">
            <a:avLst/>
          </a:prstGeom>
          <a:noFill/>
          <a:ln w="12700" cap="flat" cmpd="sng" algn="ctr">
            <a:solidFill>
              <a:schemeClr val="accent1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 smtClean="0"/>
              <a:t>重构的意义</a:t>
            </a:r>
            <a:endParaRPr lang="en-US" altLang="zh-CN" sz="1100" dirty="0"/>
          </a:p>
        </p:txBody>
      </p:sp>
      <p:sp>
        <p:nvSpPr>
          <p:cNvPr id="8" name="išḻíďè">
            <a:extLst>
              <a:ext uri="{FF2B5EF4-FFF2-40B4-BE49-F238E27FC236}">
                <a16:creationId xmlns="" xmlns:a16="http://schemas.microsoft.com/office/drawing/2014/main" id="{F530C9D0-26B9-4D98-BA22-4D7F876A7EA0}"/>
              </a:ext>
            </a:extLst>
          </p:cNvPr>
          <p:cNvSpPr/>
          <p:nvPr/>
        </p:nvSpPr>
        <p:spPr bwMode="auto">
          <a:xfrm>
            <a:off x="4810125" y="2732134"/>
            <a:ext cx="828092" cy="595554"/>
          </a:xfrm>
          <a:prstGeom prst="parallelogram">
            <a:avLst/>
          </a:prstGeom>
          <a:solidFill>
            <a:schemeClr val="accent3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9" name="íşḷïḓè">
            <a:extLst>
              <a:ext uri="{FF2B5EF4-FFF2-40B4-BE49-F238E27FC236}">
                <a16:creationId xmlns="" xmlns:a16="http://schemas.microsoft.com/office/drawing/2014/main" id="{BDF7288A-2673-4047-AE9F-0F2D4CC3CEE7}"/>
              </a:ext>
            </a:extLst>
          </p:cNvPr>
          <p:cNvSpPr/>
          <p:nvPr/>
        </p:nvSpPr>
        <p:spPr bwMode="auto">
          <a:xfrm>
            <a:off x="5367787" y="2732134"/>
            <a:ext cx="5346994" cy="595554"/>
          </a:xfrm>
          <a:prstGeom prst="parallelogram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 smtClean="0"/>
              <a:t>UI</a:t>
            </a:r>
            <a:r>
              <a:rPr lang="zh-CN" altLang="en-US" sz="1100" dirty="0" smtClean="0"/>
              <a:t>重构</a:t>
            </a:r>
            <a:endParaRPr lang="en-US" altLang="zh-CN" sz="1100" dirty="0"/>
          </a:p>
        </p:txBody>
      </p:sp>
      <p:sp>
        <p:nvSpPr>
          <p:cNvPr id="10" name="ï$1ïḋê">
            <a:extLst>
              <a:ext uri="{FF2B5EF4-FFF2-40B4-BE49-F238E27FC236}">
                <a16:creationId xmlns="" xmlns:a16="http://schemas.microsoft.com/office/drawing/2014/main" id="{3034E914-23DE-4AEC-BDEA-B2267A628AB9}"/>
              </a:ext>
            </a:extLst>
          </p:cNvPr>
          <p:cNvSpPr/>
          <p:nvPr/>
        </p:nvSpPr>
        <p:spPr bwMode="auto">
          <a:xfrm>
            <a:off x="4810125" y="3553025"/>
            <a:ext cx="828092" cy="595554"/>
          </a:xfrm>
          <a:prstGeom prst="parallelogram">
            <a:avLst/>
          </a:prstGeom>
          <a:solidFill>
            <a:schemeClr val="accent3">
              <a:lumMod val="100000"/>
            </a:schemeClr>
          </a:solidFill>
          <a:ln w="12700" cap="flat" cmpd="sng" algn="ctr">
            <a:solidFill>
              <a:schemeClr val="accent3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11" name="iS1iḑè">
            <a:extLst>
              <a:ext uri="{FF2B5EF4-FFF2-40B4-BE49-F238E27FC236}">
                <a16:creationId xmlns="" xmlns:a16="http://schemas.microsoft.com/office/drawing/2014/main" id="{CD7E4E32-A35D-4AAF-BFE0-B9BAE84F38C1}"/>
              </a:ext>
            </a:extLst>
          </p:cNvPr>
          <p:cNvSpPr/>
          <p:nvPr/>
        </p:nvSpPr>
        <p:spPr bwMode="auto">
          <a:xfrm>
            <a:off x="5367787" y="3553025"/>
            <a:ext cx="5346994" cy="595554"/>
          </a:xfrm>
          <a:prstGeom prst="parallelogram">
            <a:avLst/>
          </a:prstGeom>
          <a:noFill/>
          <a:ln w="12700" cap="flat" cmpd="sng" algn="ctr">
            <a:solidFill>
              <a:schemeClr val="accent3">
                <a:lumMod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 smtClean="0"/>
              <a:t>技术重构</a:t>
            </a:r>
            <a:endParaRPr lang="en-US" altLang="zh-CN" sz="1100" dirty="0"/>
          </a:p>
        </p:txBody>
      </p:sp>
      <p:sp>
        <p:nvSpPr>
          <p:cNvPr id="12" name="îsḷîḓé">
            <a:extLst>
              <a:ext uri="{FF2B5EF4-FFF2-40B4-BE49-F238E27FC236}">
                <a16:creationId xmlns="" xmlns:a16="http://schemas.microsoft.com/office/drawing/2014/main" id="{74016073-E304-4E15-A124-BDFBCDEC7EC9}"/>
              </a:ext>
            </a:extLst>
          </p:cNvPr>
          <p:cNvSpPr/>
          <p:nvPr/>
        </p:nvSpPr>
        <p:spPr bwMode="auto">
          <a:xfrm>
            <a:off x="4810125" y="4373916"/>
            <a:ext cx="828092" cy="595554"/>
          </a:xfrm>
          <a:prstGeom prst="parallelogram">
            <a:avLst/>
          </a:prstGeom>
          <a:solidFill>
            <a:schemeClr val="accent3"/>
          </a:solidFill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13" name="ís1ïďé">
            <a:extLst>
              <a:ext uri="{FF2B5EF4-FFF2-40B4-BE49-F238E27FC236}">
                <a16:creationId xmlns="" xmlns:a16="http://schemas.microsoft.com/office/drawing/2014/main" id="{CB0F570E-9084-4877-BF29-6C40B1FFEE7D}"/>
              </a:ext>
            </a:extLst>
          </p:cNvPr>
          <p:cNvSpPr/>
          <p:nvPr/>
        </p:nvSpPr>
        <p:spPr bwMode="auto">
          <a:xfrm>
            <a:off x="5367787" y="4373916"/>
            <a:ext cx="5346994" cy="595554"/>
          </a:xfrm>
          <a:prstGeom prst="parallelogram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 smtClean="0"/>
              <a:t>协作规范标准化</a:t>
            </a:r>
            <a:endParaRPr lang="en-US" altLang="zh-CN" sz="1100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="" xmlns:a16="http://schemas.microsoft.com/office/drawing/2014/main" id="{6937FC55-DDF9-4B49-BBE8-797A80D8A897}"/>
              </a:ext>
            </a:extLst>
          </p:cNvPr>
          <p:cNvCxnSpPr/>
          <p:nvPr/>
        </p:nvCxnSpPr>
        <p:spPr>
          <a:xfrm>
            <a:off x="686294" y="3327167"/>
            <a:ext cx="2972663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îŝliḑé">
            <a:extLst>
              <a:ext uri="{FF2B5EF4-FFF2-40B4-BE49-F238E27FC236}">
                <a16:creationId xmlns="" xmlns:a16="http://schemas.microsoft.com/office/drawing/2014/main" id="{BE011881-D85B-46AA-9DA4-04DD25976AC7}"/>
              </a:ext>
            </a:extLst>
          </p:cNvPr>
          <p:cNvSpPr txBox="1"/>
          <p:nvPr/>
        </p:nvSpPr>
        <p:spPr>
          <a:xfrm>
            <a:off x="1477219" y="2321985"/>
            <a:ext cx="2181738" cy="1005703"/>
          </a:xfrm>
          <a:prstGeom prst="rect">
            <a:avLst/>
          </a:prstGeom>
        </p:spPr>
        <p:txBody>
          <a:bodyPr wrap="none" anchor="b">
            <a:normAutofit/>
          </a:bodyPr>
          <a:lstStyle/>
          <a:p>
            <a:pPr marL="0" indent="0" algn="r">
              <a:buNone/>
            </a:pPr>
            <a:r>
              <a:rPr lang="zh-CN" altLang="en-US" sz="2800" b="1" dirty="0" smtClean="0"/>
              <a:t>概要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517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ED813C3-5BB9-40FE-BDB2-858ACEA64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技术重构</a:t>
            </a:r>
            <a:r>
              <a:rPr lang="en-US" altLang="zh-CN" dirty="0" smtClean="0"/>
              <a:t>-</a:t>
            </a:r>
            <a:r>
              <a:rPr lang="zh-CN" altLang="en-US" dirty="0" smtClean="0"/>
              <a:t> 命名规范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DE92FC8-7051-439A-92F3-820A4FAB7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6ceb79f8-eb92-404b-8100-9145e4f4c31b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C26E6A14-512C-4BD5-A437-B0E02890738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94648" y="1944000"/>
            <a:ext cx="10306352" cy="3897374"/>
            <a:chOff x="694648" y="1944000"/>
            <a:chExt cx="10306352" cy="3897374"/>
          </a:xfrm>
        </p:grpSpPr>
        <p:grpSp>
          <p:nvGrpSpPr>
            <p:cNvPr id="6" name="işľïḋé">
              <a:extLst>
                <a:ext uri="{FF2B5EF4-FFF2-40B4-BE49-F238E27FC236}">
                  <a16:creationId xmlns="" xmlns:a16="http://schemas.microsoft.com/office/drawing/2014/main" id="{C855346E-4746-4AFA-B8A6-A5DA54694380}"/>
                </a:ext>
              </a:extLst>
            </p:cNvPr>
            <p:cNvGrpSpPr/>
            <p:nvPr/>
          </p:nvGrpSpPr>
          <p:grpSpPr>
            <a:xfrm>
              <a:off x="3395731" y="2034000"/>
              <a:ext cx="5400538" cy="3258238"/>
              <a:chOff x="3395731" y="2034000"/>
              <a:chExt cx="5400538" cy="3258238"/>
            </a:xfrm>
          </p:grpSpPr>
          <p:sp>
            <p:nvSpPr>
              <p:cNvPr id="19" name="iślîḑe">
                <a:extLst>
                  <a:ext uri="{FF2B5EF4-FFF2-40B4-BE49-F238E27FC236}">
                    <a16:creationId xmlns="" xmlns:a16="http://schemas.microsoft.com/office/drawing/2014/main" id="{94B5DDCF-3317-4F1D-8AC0-5740619F033D}"/>
                  </a:ext>
                </a:extLst>
              </p:cNvPr>
              <p:cNvSpPr/>
              <p:nvPr/>
            </p:nvSpPr>
            <p:spPr>
              <a:xfrm rot="13674748">
                <a:off x="5347115" y="2389480"/>
                <a:ext cx="78399" cy="1422381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0" name="ïsľide">
                <a:extLst>
                  <a:ext uri="{FF2B5EF4-FFF2-40B4-BE49-F238E27FC236}">
                    <a16:creationId xmlns="" xmlns:a16="http://schemas.microsoft.com/office/drawing/2014/main" id="{4BC4B68A-DD62-4A9A-A9A1-3B274048D27E}"/>
                  </a:ext>
                </a:extLst>
              </p:cNvPr>
              <p:cNvSpPr/>
              <p:nvPr/>
            </p:nvSpPr>
            <p:spPr>
              <a:xfrm rot="8943721" flipH="1">
                <a:off x="6509414" y="2320040"/>
                <a:ext cx="78399" cy="14712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1" name="îs1íḓé">
                <a:extLst>
                  <a:ext uri="{FF2B5EF4-FFF2-40B4-BE49-F238E27FC236}">
                    <a16:creationId xmlns="" xmlns:a16="http://schemas.microsoft.com/office/drawing/2014/main" id="{A40CCD9B-C3FD-442B-A4F9-5EF6AF8D5F20}"/>
                  </a:ext>
                </a:extLst>
              </p:cNvPr>
              <p:cNvSpPr/>
              <p:nvPr/>
            </p:nvSpPr>
            <p:spPr>
              <a:xfrm rot="6358749" flipH="1">
                <a:off x="6921230" y="2032099"/>
                <a:ext cx="78399" cy="1131853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2" name="ísľíḋé">
                <a:extLst>
                  <a:ext uri="{FF2B5EF4-FFF2-40B4-BE49-F238E27FC236}">
                    <a16:creationId xmlns="" xmlns:a16="http://schemas.microsoft.com/office/drawing/2014/main" id="{2DA56E20-5BB5-4772-B55E-15677085685B}"/>
                  </a:ext>
                </a:extLst>
              </p:cNvPr>
              <p:cNvSpPr/>
              <p:nvPr/>
            </p:nvSpPr>
            <p:spPr>
              <a:xfrm rot="16200000" flipH="1">
                <a:off x="6497759" y="3902386"/>
                <a:ext cx="78399" cy="1874964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3" name="í$1íḍé">
                <a:extLst>
                  <a:ext uri="{FF2B5EF4-FFF2-40B4-BE49-F238E27FC236}">
                    <a16:creationId xmlns="" xmlns:a16="http://schemas.microsoft.com/office/drawing/2014/main" id="{E6D6F462-30ED-427A-A528-9E8FF9525A00}"/>
                  </a:ext>
                </a:extLst>
              </p:cNvPr>
              <p:cNvSpPr/>
              <p:nvPr/>
            </p:nvSpPr>
            <p:spPr>
              <a:xfrm rot="19652835" flipH="1">
                <a:off x="7226182" y="3476721"/>
                <a:ext cx="78399" cy="14712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4" name="ï$ḻíḋe">
                <a:extLst>
                  <a:ext uri="{FF2B5EF4-FFF2-40B4-BE49-F238E27FC236}">
                    <a16:creationId xmlns="" xmlns:a16="http://schemas.microsoft.com/office/drawing/2014/main" id="{78642DE0-D54D-4359-AE2C-4AB4CB596B17}"/>
                  </a:ext>
                </a:extLst>
              </p:cNvPr>
              <p:cNvSpPr/>
              <p:nvPr/>
            </p:nvSpPr>
            <p:spPr>
              <a:xfrm rot="1004593" flipH="1">
                <a:off x="7974711" y="3987602"/>
                <a:ext cx="78399" cy="859182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5" name="îş1îḋe">
                <a:extLst>
                  <a:ext uri="{FF2B5EF4-FFF2-40B4-BE49-F238E27FC236}">
                    <a16:creationId xmlns="" xmlns:a16="http://schemas.microsoft.com/office/drawing/2014/main" id="{AA9D442D-48C3-4A93-BCED-8CA3CAC15944}"/>
                  </a:ext>
                </a:extLst>
              </p:cNvPr>
              <p:cNvSpPr/>
              <p:nvPr/>
            </p:nvSpPr>
            <p:spPr>
              <a:xfrm rot="15057229" flipH="1">
                <a:off x="7111152" y="2434985"/>
                <a:ext cx="78399" cy="22508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6" name="iŝľíde">
                <a:extLst>
                  <a:ext uri="{FF2B5EF4-FFF2-40B4-BE49-F238E27FC236}">
                    <a16:creationId xmlns="" xmlns:a16="http://schemas.microsoft.com/office/drawing/2014/main" id="{54B12A54-708D-4C91-A3E5-A40741F5A1D3}"/>
                  </a:ext>
                </a:extLst>
              </p:cNvPr>
              <p:cNvSpPr/>
              <p:nvPr/>
            </p:nvSpPr>
            <p:spPr>
              <a:xfrm rot="11627016" flipH="1">
                <a:off x="8187759" y="3205104"/>
                <a:ext cx="78399" cy="859182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7" name="íṡļíďe">
                <a:extLst>
                  <a:ext uri="{FF2B5EF4-FFF2-40B4-BE49-F238E27FC236}">
                    <a16:creationId xmlns="" xmlns:a16="http://schemas.microsoft.com/office/drawing/2014/main" id="{2F282EB7-63FA-4FEA-8D06-72E72F4CA9CD}"/>
                  </a:ext>
                </a:extLst>
              </p:cNvPr>
              <p:cNvSpPr/>
              <p:nvPr/>
            </p:nvSpPr>
            <p:spPr>
              <a:xfrm rot="2810845">
                <a:off x="4326640" y="3326849"/>
                <a:ext cx="78399" cy="1422381"/>
              </a:xfrm>
              <a:prstGeom prst="triangl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ṣḻîḋè">
                <a:extLst>
                  <a:ext uri="{FF2B5EF4-FFF2-40B4-BE49-F238E27FC236}">
                    <a16:creationId xmlns="" xmlns:a16="http://schemas.microsoft.com/office/drawing/2014/main" id="{34ABB6AF-AB12-4D5B-B715-5B9A92910E1C}"/>
                  </a:ext>
                </a:extLst>
              </p:cNvPr>
              <p:cNvSpPr/>
              <p:nvPr/>
            </p:nvSpPr>
            <p:spPr>
              <a:xfrm rot="5400000">
                <a:off x="4763491" y="3972638"/>
                <a:ext cx="78399" cy="1734459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29" name="ïṣļïḋê">
                <a:extLst>
                  <a:ext uri="{FF2B5EF4-FFF2-40B4-BE49-F238E27FC236}">
                    <a16:creationId xmlns="" xmlns:a16="http://schemas.microsoft.com/office/drawing/2014/main" id="{CA75D361-A995-4933-B4B5-D9724AFE1DBD}"/>
                  </a:ext>
                </a:extLst>
              </p:cNvPr>
              <p:cNvSpPr/>
              <p:nvPr/>
            </p:nvSpPr>
            <p:spPr>
              <a:xfrm rot="4263180">
                <a:off x="5038480" y="3148936"/>
                <a:ext cx="78399" cy="2250855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30" name="í$ļîḓe">
                <a:extLst>
                  <a:ext uri="{FF2B5EF4-FFF2-40B4-BE49-F238E27FC236}">
                    <a16:creationId xmlns="" xmlns:a16="http://schemas.microsoft.com/office/drawing/2014/main" id="{137D585C-2FDA-4F4B-9745-B410C4B1E4EB}"/>
                  </a:ext>
                </a:extLst>
              </p:cNvPr>
              <p:cNvGrpSpPr/>
              <p:nvPr/>
            </p:nvGrpSpPr>
            <p:grpSpPr>
              <a:xfrm>
                <a:off x="5784921" y="2034000"/>
                <a:ext cx="740748" cy="740748"/>
                <a:chOff x="5784921" y="1899000"/>
                <a:chExt cx="740748" cy="740748"/>
              </a:xfrm>
            </p:grpSpPr>
            <p:sp>
              <p:nvSpPr>
                <p:cNvPr id="41" name="iSḷïḑê">
                  <a:extLst>
                    <a:ext uri="{FF2B5EF4-FFF2-40B4-BE49-F238E27FC236}">
                      <a16:creationId xmlns="" xmlns:a16="http://schemas.microsoft.com/office/drawing/2014/main" id="{072D28C5-E894-4C08-BBA7-CEE8B1E21A1E}"/>
                    </a:ext>
                  </a:extLst>
                </p:cNvPr>
                <p:cNvSpPr/>
                <p:nvPr/>
              </p:nvSpPr>
              <p:spPr>
                <a:xfrm>
                  <a:off x="5784921" y="1899000"/>
                  <a:ext cx="740748" cy="7407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2" name="íšḻiḋé">
                  <a:extLst>
                    <a:ext uri="{FF2B5EF4-FFF2-40B4-BE49-F238E27FC236}">
                      <a16:creationId xmlns="" xmlns:a16="http://schemas.microsoft.com/office/drawing/2014/main" id="{7C969335-287A-45E0-87B0-68A7B32B35BB}"/>
                    </a:ext>
                  </a:extLst>
                </p:cNvPr>
                <p:cNvSpPr/>
                <p:nvPr/>
              </p:nvSpPr>
              <p:spPr bwMode="auto">
                <a:xfrm>
                  <a:off x="5918531" y="2077737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1" name="islïde">
                <a:extLst>
                  <a:ext uri="{FF2B5EF4-FFF2-40B4-BE49-F238E27FC236}">
                    <a16:creationId xmlns="" xmlns:a16="http://schemas.microsoft.com/office/drawing/2014/main" id="{EA69AB1E-3B78-40DD-BC7F-C1A7848E2EE9}"/>
                  </a:ext>
                </a:extLst>
              </p:cNvPr>
              <p:cNvSpPr/>
              <p:nvPr/>
            </p:nvSpPr>
            <p:spPr>
              <a:xfrm rot="17067092" flipH="1">
                <a:off x="7849347" y="2422055"/>
                <a:ext cx="78399" cy="859181"/>
              </a:xfrm>
              <a:prstGeom prst="triangl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/>
              </a:p>
            </p:txBody>
          </p:sp>
          <p:grpSp>
            <p:nvGrpSpPr>
              <p:cNvPr id="32" name="íŝľïdé">
                <a:extLst>
                  <a:ext uri="{FF2B5EF4-FFF2-40B4-BE49-F238E27FC236}">
                    <a16:creationId xmlns="" xmlns:a16="http://schemas.microsoft.com/office/drawing/2014/main" id="{DE070C25-854B-4429-BDA0-5D0A73B0664A}"/>
                  </a:ext>
                </a:extLst>
              </p:cNvPr>
              <p:cNvGrpSpPr/>
              <p:nvPr/>
            </p:nvGrpSpPr>
            <p:grpSpPr>
              <a:xfrm>
                <a:off x="8055521" y="2731569"/>
                <a:ext cx="740748" cy="740748"/>
                <a:chOff x="8055521" y="2596569"/>
                <a:chExt cx="740748" cy="740748"/>
              </a:xfrm>
            </p:grpSpPr>
            <p:sp>
              <p:nvSpPr>
                <p:cNvPr id="39" name="iṡľïḋé">
                  <a:extLst>
                    <a:ext uri="{FF2B5EF4-FFF2-40B4-BE49-F238E27FC236}">
                      <a16:creationId xmlns="" xmlns:a16="http://schemas.microsoft.com/office/drawing/2014/main" id="{5264157D-1565-4DBE-B1B0-81EABC7EF99C}"/>
                    </a:ext>
                  </a:extLst>
                </p:cNvPr>
                <p:cNvSpPr/>
                <p:nvPr/>
              </p:nvSpPr>
              <p:spPr>
                <a:xfrm>
                  <a:off x="8055521" y="2596569"/>
                  <a:ext cx="740748" cy="74074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0" name="işļîḑé">
                  <a:extLst>
                    <a:ext uri="{FF2B5EF4-FFF2-40B4-BE49-F238E27FC236}">
                      <a16:creationId xmlns="" xmlns:a16="http://schemas.microsoft.com/office/drawing/2014/main" id="{E5616EC4-A566-4534-B1CB-104BC940956A}"/>
                    </a:ext>
                  </a:extLst>
                </p:cNvPr>
                <p:cNvSpPr/>
                <p:nvPr/>
              </p:nvSpPr>
              <p:spPr bwMode="auto">
                <a:xfrm>
                  <a:off x="8189132" y="2775306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íŝḷidé">
                <a:extLst>
                  <a:ext uri="{FF2B5EF4-FFF2-40B4-BE49-F238E27FC236}">
                    <a16:creationId xmlns="" xmlns:a16="http://schemas.microsoft.com/office/drawing/2014/main" id="{C03E6CF8-7957-422D-9B4D-CCC3F725BFE2}"/>
                  </a:ext>
                </a:extLst>
              </p:cNvPr>
              <p:cNvGrpSpPr/>
              <p:nvPr/>
            </p:nvGrpSpPr>
            <p:grpSpPr>
              <a:xfrm>
                <a:off x="7418579" y="4553047"/>
                <a:ext cx="739189" cy="739191"/>
                <a:chOff x="7418579" y="4418047"/>
                <a:chExt cx="739189" cy="739191"/>
              </a:xfrm>
            </p:grpSpPr>
            <p:sp>
              <p:nvSpPr>
                <p:cNvPr id="37" name="îṡľíḋê">
                  <a:extLst>
                    <a:ext uri="{FF2B5EF4-FFF2-40B4-BE49-F238E27FC236}">
                      <a16:creationId xmlns="" xmlns:a16="http://schemas.microsoft.com/office/drawing/2014/main" id="{3ACDB0F2-3E7A-4639-9E0E-EB81AC0F2AF2}"/>
                    </a:ext>
                  </a:extLst>
                </p:cNvPr>
                <p:cNvSpPr/>
                <p:nvPr/>
              </p:nvSpPr>
              <p:spPr>
                <a:xfrm>
                  <a:off x="7418579" y="4418047"/>
                  <a:ext cx="739189" cy="73919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8" name="íṡḷïdê">
                  <a:extLst>
                    <a:ext uri="{FF2B5EF4-FFF2-40B4-BE49-F238E27FC236}">
                      <a16:creationId xmlns="" xmlns:a16="http://schemas.microsoft.com/office/drawing/2014/main" id="{B8439F00-7A93-4F9D-92B2-0477E972C3D0}"/>
                    </a:ext>
                  </a:extLst>
                </p:cNvPr>
                <p:cNvSpPr/>
                <p:nvPr/>
              </p:nvSpPr>
              <p:spPr bwMode="auto">
                <a:xfrm>
                  <a:off x="7551410" y="4596007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" name="iśļiḓê">
                <a:extLst>
                  <a:ext uri="{FF2B5EF4-FFF2-40B4-BE49-F238E27FC236}">
                    <a16:creationId xmlns="" xmlns:a16="http://schemas.microsoft.com/office/drawing/2014/main" id="{16E859E0-DEAD-443F-857F-16B829910265}"/>
                  </a:ext>
                </a:extLst>
              </p:cNvPr>
              <p:cNvGrpSpPr/>
              <p:nvPr/>
            </p:nvGrpSpPr>
            <p:grpSpPr>
              <a:xfrm>
                <a:off x="3395731" y="4343633"/>
                <a:ext cx="740748" cy="740748"/>
                <a:chOff x="3395731" y="4208633"/>
                <a:chExt cx="740748" cy="740748"/>
              </a:xfrm>
            </p:grpSpPr>
            <p:sp>
              <p:nvSpPr>
                <p:cNvPr id="35" name="iSľíḑe">
                  <a:extLst>
                    <a:ext uri="{FF2B5EF4-FFF2-40B4-BE49-F238E27FC236}">
                      <a16:creationId xmlns="" xmlns:a16="http://schemas.microsoft.com/office/drawing/2014/main" id="{8A146062-ED33-4CCF-8D3C-A56B40E386F6}"/>
                    </a:ext>
                  </a:extLst>
                </p:cNvPr>
                <p:cNvSpPr/>
                <p:nvPr/>
              </p:nvSpPr>
              <p:spPr>
                <a:xfrm>
                  <a:off x="3395731" y="4208633"/>
                  <a:ext cx="740748" cy="74074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Sľîḓê">
                  <a:extLst>
                    <a:ext uri="{FF2B5EF4-FFF2-40B4-BE49-F238E27FC236}">
                      <a16:creationId xmlns="" xmlns:a16="http://schemas.microsoft.com/office/drawing/2014/main" id="{EC100CED-0774-489E-8DA2-DBDACD56101D}"/>
                    </a:ext>
                  </a:extLst>
                </p:cNvPr>
                <p:cNvSpPr/>
                <p:nvPr/>
              </p:nvSpPr>
              <p:spPr bwMode="auto">
                <a:xfrm>
                  <a:off x="3529340" y="4387376"/>
                  <a:ext cx="473526" cy="383276"/>
                </a:xfrm>
                <a:custGeom>
                  <a:avLst/>
                  <a:gdLst>
                    <a:gd name="connsiteX0" fmla="*/ 355420 w 607568"/>
                    <a:gd name="connsiteY0" fmla="*/ 250307 h 491771"/>
                    <a:gd name="connsiteX1" fmla="*/ 352312 w 607568"/>
                    <a:gd name="connsiteY1" fmla="*/ 251812 h 491771"/>
                    <a:gd name="connsiteX2" fmla="*/ 321042 w 607568"/>
                    <a:gd name="connsiteY2" fmla="*/ 289814 h 491771"/>
                    <a:gd name="connsiteX3" fmla="*/ 321513 w 607568"/>
                    <a:gd name="connsiteY3" fmla="*/ 295364 h 491771"/>
                    <a:gd name="connsiteX4" fmla="*/ 369736 w 607568"/>
                    <a:gd name="connsiteY4" fmla="*/ 338257 h 491771"/>
                    <a:gd name="connsiteX5" fmla="*/ 371997 w 607568"/>
                    <a:gd name="connsiteY5" fmla="*/ 339104 h 491771"/>
                    <a:gd name="connsiteX6" fmla="*/ 373127 w 607568"/>
                    <a:gd name="connsiteY6" fmla="*/ 338916 h 491771"/>
                    <a:gd name="connsiteX7" fmla="*/ 375293 w 607568"/>
                    <a:gd name="connsiteY7" fmla="*/ 336282 h 491771"/>
                    <a:gd name="connsiteX8" fmla="*/ 383676 w 607568"/>
                    <a:gd name="connsiteY8" fmla="*/ 279467 h 491771"/>
                    <a:gd name="connsiteX9" fmla="*/ 376424 w 607568"/>
                    <a:gd name="connsiteY9" fmla="*/ 263287 h 491771"/>
                    <a:gd name="connsiteX10" fmla="*/ 357681 w 607568"/>
                    <a:gd name="connsiteY10" fmla="*/ 250965 h 491771"/>
                    <a:gd name="connsiteX11" fmla="*/ 355420 w 607568"/>
                    <a:gd name="connsiteY11" fmla="*/ 250307 h 491771"/>
                    <a:gd name="connsiteX12" fmla="*/ 258879 w 607568"/>
                    <a:gd name="connsiteY12" fmla="*/ 250307 h 491771"/>
                    <a:gd name="connsiteX13" fmla="*/ 256712 w 607568"/>
                    <a:gd name="connsiteY13" fmla="*/ 250965 h 491771"/>
                    <a:gd name="connsiteX14" fmla="*/ 237969 w 607568"/>
                    <a:gd name="connsiteY14" fmla="*/ 263287 h 491771"/>
                    <a:gd name="connsiteX15" fmla="*/ 230717 w 607568"/>
                    <a:gd name="connsiteY15" fmla="*/ 279467 h 491771"/>
                    <a:gd name="connsiteX16" fmla="*/ 239100 w 607568"/>
                    <a:gd name="connsiteY16" fmla="*/ 336282 h 491771"/>
                    <a:gd name="connsiteX17" fmla="*/ 241266 w 607568"/>
                    <a:gd name="connsiteY17" fmla="*/ 338916 h 491771"/>
                    <a:gd name="connsiteX18" fmla="*/ 242396 w 607568"/>
                    <a:gd name="connsiteY18" fmla="*/ 339104 h 491771"/>
                    <a:gd name="connsiteX19" fmla="*/ 244657 w 607568"/>
                    <a:gd name="connsiteY19" fmla="*/ 338257 h 491771"/>
                    <a:gd name="connsiteX20" fmla="*/ 292880 w 607568"/>
                    <a:gd name="connsiteY20" fmla="*/ 295364 h 491771"/>
                    <a:gd name="connsiteX21" fmla="*/ 293351 w 607568"/>
                    <a:gd name="connsiteY21" fmla="*/ 289814 h 491771"/>
                    <a:gd name="connsiteX22" fmla="*/ 261987 w 607568"/>
                    <a:gd name="connsiteY22" fmla="*/ 251812 h 491771"/>
                    <a:gd name="connsiteX23" fmla="*/ 258879 w 607568"/>
                    <a:gd name="connsiteY23" fmla="*/ 250307 h 491771"/>
                    <a:gd name="connsiteX24" fmla="*/ 500465 w 607568"/>
                    <a:gd name="connsiteY24" fmla="*/ 66049 h 491771"/>
                    <a:gd name="connsiteX25" fmla="*/ 565743 w 607568"/>
                    <a:gd name="connsiteY25" fmla="*/ 130673 h 491771"/>
                    <a:gd name="connsiteX26" fmla="*/ 566120 w 607568"/>
                    <a:gd name="connsiteY26" fmla="*/ 130673 h 491771"/>
                    <a:gd name="connsiteX27" fmla="*/ 580250 w 607568"/>
                    <a:gd name="connsiteY27" fmla="*/ 160962 h 491771"/>
                    <a:gd name="connsiteX28" fmla="*/ 560939 w 607568"/>
                    <a:gd name="connsiteY28" fmla="*/ 182503 h 491771"/>
                    <a:gd name="connsiteX29" fmla="*/ 531927 w 607568"/>
                    <a:gd name="connsiteY29" fmla="*/ 223799 h 491771"/>
                    <a:gd name="connsiteX30" fmla="*/ 528253 w 607568"/>
                    <a:gd name="connsiteY30" fmla="*/ 234240 h 491771"/>
                    <a:gd name="connsiteX31" fmla="*/ 530797 w 607568"/>
                    <a:gd name="connsiteY31" fmla="*/ 246281 h 491771"/>
                    <a:gd name="connsiteX32" fmla="*/ 545868 w 607568"/>
                    <a:gd name="connsiteY32" fmla="*/ 261143 h 491771"/>
                    <a:gd name="connsiteX33" fmla="*/ 558961 w 607568"/>
                    <a:gd name="connsiteY33" fmla="*/ 263777 h 491771"/>
                    <a:gd name="connsiteX34" fmla="*/ 597299 w 607568"/>
                    <a:gd name="connsiteY34" fmla="*/ 301968 h 491771"/>
                    <a:gd name="connsiteX35" fmla="*/ 607002 w 607568"/>
                    <a:gd name="connsiteY35" fmla="*/ 350788 h 491771"/>
                    <a:gd name="connsiteX36" fmla="*/ 601256 w 607568"/>
                    <a:gd name="connsiteY36" fmla="*/ 373835 h 491771"/>
                    <a:gd name="connsiteX37" fmla="*/ 579685 w 607568"/>
                    <a:gd name="connsiteY37" fmla="*/ 384088 h 491771"/>
                    <a:gd name="connsiteX38" fmla="*/ 490386 w 607568"/>
                    <a:gd name="connsiteY38" fmla="*/ 384088 h 491771"/>
                    <a:gd name="connsiteX39" fmla="*/ 467685 w 607568"/>
                    <a:gd name="connsiteY39" fmla="*/ 310058 h 491771"/>
                    <a:gd name="connsiteX40" fmla="*/ 431702 w 607568"/>
                    <a:gd name="connsiteY40" fmla="*/ 267445 h 491771"/>
                    <a:gd name="connsiteX41" fmla="*/ 441969 w 607568"/>
                    <a:gd name="connsiteY41" fmla="*/ 263777 h 491771"/>
                    <a:gd name="connsiteX42" fmla="*/ 455157 w 607568"/>
                    <a:gd name="connsiteY42" fmla="*/ 261237 h 491771"/>
                    <a:gd name="connsiteX43" fmla="*/ 470228 w 607568"/>
                    <a:gd name="connsiteY43" fmla="*/ 246281 h 491771"/>
                    <a:gd name="connsiteX44" fmla="*/ 472677 w 607568"/>
                    <a:gd name="connsiteY44" fmla="*/ 234240 h 491771"/>
                    <a:gd name="connsiteX45" fmla="*/ 469098 w 607568"/>
                    <a:gd name="connsiteY45" fmla="*/ 223893 h 491771"/>
                    <a:gd name="connsiteX46" fmla="*/ 439991 w 607568"/>
                    <a:gd name="connsiteY46" fmla="*/ 182503 h 491771"/>
                    <a:gd name="connsiteX47" fmla="*/ 426144 w 607568"/>
                    <a:gd name="connsiteY47" fmla="*/ 172720 h 491771"/>
                    <a:gd name="connsiteX48" fmla="*/ 441404 w 607568"/>
                    <a:gd name="connsiteY48" fmla="*/ 143278 h 491771"/>
                    <a:gd name="connsiteX49" fmla="*/ 439708 w 607568"/>
                    <a:gd name="connsiteY49" fmla="*/ 107438 h 491771"/>
                    <a:gd name="connsiteX50" fmla="*/ 500465 w 607568"/>
                    <a:gd name="connsiteY50" fmla="*/ 66049 h 491771"/>
                    <a:gd name="connsiteX51" fmla="*/ 107100 w 607568"/>
                    <a:gd name="connsiteY51" fmla="*/ 66049 h 491771"/>
                    <a:gd name="connsiteX52" fmla="*/ 171341 w 607568"/>
                    <a:gd name="connsiteY52" fmla="*/ 123618 h 491771"/>
                    <a:gd name="connsiteX53" fmla="*/ 172849 w 607568"/>
                    <a:gd name="connsiteY53" fmla="*/ 143278 h 491771"/>
                    <a:gd name="connsiteX54" fmla="*/ 184246 w 607568"/>
                    <a:gd name="connsiteY54" fmla="*/ 168205 h 491771"/>
                    <a:gd name="connsiteX55" fmla="*/ 167574 w 607568"/>
                    <a:gd name="connsiteY55" fmla="*/ 182503 h 491771"/>
                    <a:gd name="connsiteX56" fmla="*/ 138468 w 607568"/>
                    <a:gd name="connsiteY56" fmla="*/ 223799 h 491771"/>
                    <a:gd name="connsiteX57" fmla="*/ 134794 w 607568"/>
                    <a:gd name="connsiteY57" fmla="*/ 234240 h 491771"/>
                    <a:gd name="connsiteX58" fmla="*/ 137337 w 607568"/>
                    <a:gd name="connsiteY58" fmla="*/ 246281 h 491771"/>
                    <a:gd name="connsiteX59" fmla="*/ 152408 w 607568"/>
                    <a:gd name="connsiteY59" fmla="*/ 261143 h 491771"/>
                    <a:gd name="connsiteX60" fmla="*/ 165596 w 607568"/>
                    <a:gd name="connsiteY60" fmla="*/ 263777 h 491771"/>
                    <a:gd name="connsiteX61" fmla="*/ 179442 w 607568"/>
                    <a:gd name="connsiteY61" fmla="*/ 268856 h 491771"/>
                    <a:gd name="connsiteX62" fmla="*/ 146662 w 607568"/>
                    <a:gd name="connsiteY62" fmla="*/ 310058 h 491771"/>
                    <a:gd name="connsiteX63" fmla="*/ 123867 w 607568"/>
                    <a:gd name="connsiteY63" fmla="*/ 384088 h 491771"/>
                    <a:gd name="connsiteX64" fmla="*/ 27883 w 607568"/>
                    <a:gd name="connsiteY64" fmla="*/ 384088 h 491771"/>
                    <a:gd name="connsiteX65" fmla="*/ 6312 w 607568"/>
                    <a:gd name="connsiteY65" fmla="*/ 373835 h 491771"/>
                    <a:gd name="connsiteX66" fmla="*/ 566 w 607568"/>
                    <a:gd name="connsiteY66" fmla="*/ 350788 h 491771"/>
                    <a:gd name="connsiteX67" fmla="*/ 10268 w 607568"/>
                    <a:gd name="connsiteY67" fmla="*/ 301968 h 491771"/>
                    <a:gd name="connsiteX68" fmla="*/ 48606 w 607568"/>
                    <a:gd name="connsiteY68" fmla="*/ 263777 h 491771"/>
                    <a:gd name="connsiteX69" fmla="*/ 61699 w 607568"/>
                    <a:gd name="connsiteY69" fmla="*/ 261237 h 491771"/>
                    <a:gd name="connsiteX70" fmla="*/ 76770 w 607568"/>
                    <a:gd name="connsiteY70" fmla="*/ 246281 h 491771"/>
                    <a:gd name="connsiteX71" fmla="*/ 79313 w 607568"/>
                    <a:gd name="connsiteY71" fmla="*/ 234240 h 491771"/>
                    <a:gd name="connsiteX72" fmla="*/ 75639 w 607568"/>
                    <a:gd name="connsiteY72" fmla="*/ 223893 h 491771"/>
                    <a:gd name="connsiteX73" fmla="*/ 46628 w 607568"/>
                    <a:gd name="connsiteY73" fmla="*/ 182503 h 491771"/>
                    <a:gd name="connsiteX74" fmla="*/ 27318 w 607568"/>
                    <a:gd name="connsiteY74" fmla="*/ 160962 h 491771"/>
                    <a:gd name="connsiteX75" fmla="*/ 41447 w 607568"/>
                    <a:gd name="connsiteY75" fmla="*/ 130673 h 491771"/>
                    <a:gd name="connsiteX76" fmla="*/ 41824 w 607568"/>
                    <a:gd name="connsiteY76" fmla="*/ 130673 h 491771"/>
                    <a:gd name="connsiteX77" fmla="*/ 107100 w 607568"/>
                    <a:gd name="connsiteY77" fmla="*/ 66049 h 491771"/>
                    <a:gd name="connsiteX78" fmla="*/ 298626 w 607568"/>
                    <a:gd name="connsiteY78" fmla="*/ 0 h 491771"/>
                    <a:gd name="connsiteX79" fmla="*/ 315956 w 607568"/>
                    <a:gd name="connsiteY79" fmla="*/ 0 h 491771"/>
                    <a:gd name="connsiteX80" fmla="*/ 401854 w 607568"/>
                    <a:gd name="connsiteY80" fmla="*/ 85787 h 491771"/>
                    <a:gd name="connsiteX81" fmla="*/ 401854 w 607568"/>
                    <a:gd name="connsiteY81" fmla="*/ 95476 h 491771"/>
                    <a:gd name="connsiteX82" fmla="*/ 421633 w 607568"/>
                    <a:gd name="connsiteY82" fmla="*/ 138840 h 491771"/>
                    <a:gd name="connsiteX83" fmla="*/ 417960 w 607568"/>
                    <a:gd name="connsiteY83" fmla="*/ 149281 h 491771"/>
                    <a:gd name="connsiteX84" fmla="*/ 417112 w 607568"/>
                    <a:gd name="connsiteY84" fmla="*/ 151068 h 491771"/>
                    <a:gd name="connsiteX85" fmla="*/ 411273 w 607568"/>
                    <a:gd name="connsiteY85" fmla="*/ 159534 h 491771"/>
                    <a:gd name="connsiteX86" fmla="*/ 410896 w 607568"/>
                    <a:gd name="connsiteY86" fmla="*/ 159910 h 491771"/>
                    <a:gd name="connsiteX87" fmla="*/ 394037 w 607568"/>
                    <a:gd name="connsiteY87" fmla="*/ 169787 h 491771"/>
                    <a:gd name="connsiteX88" fmla="*/ 384900 w 607568"/>
                    <a:gd name="connsiteY88" fmla="*/ 189541 h 491771"/>
                    <a:gd name="connsiteX89" fmla="*/ 384712 w 607568"/>
                    <a:gd name="connsiteY89" fmla="*/ 189823 h 491771"/>
                    <a:gd name="connsiteX90" fmla="*/ 373316 w 607568"/>
                    <a:gd name="connsiteY90" fmla="*/ 207131 h 491771"/>
                    <a:gd name="connsiteX91" fmla="*/ 372750 w 607568"/>
                    <a:gd name="connsiteY91" fmla="*/ 207789 h 491771"/>
                    <a:gd name="connsiteX92" fmla="*/ 359847 w 607568"/>
                    <a:gd name="connsiteY92" fmla="*/ 222275 h 491771"/>
                    <a:gd name="connsiteX93" fmla="*/ 359188 w 607568"/>
                    <a:gd name="connsiteY93" fmla="*/ 222934 h 491771"/>
                    <a:gd name="connsiteX94" fmla="*/ 345154 w 607568"/>
                    <a:gd name="connsiteY94" fmla="*/ 234598 h 491771"/>
                    <a:gd name="connsiteX95" fmla="*/ 345625 w 607568"/>
                    <a:gd name="connsiteY95" fmla="*/ 236855 h 491771"/>
                    <a:gd name="connsiteX96" fmla="*/ 348639 w 607568"/>
                    <a:gd name="connsiteY96" fmla="*/ 235538 h 491771"/>
                    <a:gd name="connsiteX97" fmla="*/ 355514 w 607568"/>
                    <a:gd name="connsiteY97" fmla="*/ 234033 h 491771"/>
                    <a:gd name="connsiteX98" fmla="*/ 366628 w 607568"/>
                    <a:gd name="connsiteY98" fmla="*/ 237326 h 491771"/>
                    <a:gd name="connsiteX99" fmla="*/ 385371 w 607568"/>
                    <a:gd name="connsiteY99" fmla="*/ 249648 h 491771"/>
                    <a:gd name="connsiteX100" fmla="*/ 399876 w 607568"/>
                    <a:gd name="connsiteY100" fmla="*/ 279373 h 491771"/>
                    <a:gd name="connsiteX101" fmla="*/ 430016 w 607568"/>
                    <a:gd name="connsiteY101" fmla="*/ 289814 h 491771"/>
                    <a:gd name="connsiteX102" fmla="*/ 448382 w 607568"/>
                    <a:gd name="connsiteY102" fmla="*/ 316058 h 491771"/>
                    <a:gd name="connsiteX103" fmla="*/ 481630 w 607568"/>
                    <a:gd name="connsiteY103" fmla="*/ 424515 h 491771"/>
                    <a:gd name="connsiteX104" fmla="*/ 483891 w 607568"/>
                    <a:gd name="connsiteY104" fmla="*/ 436461 h 491771"/>
                    <a:gd name="connsiteX105" fmla="*/ 473718 w 607568"/>
                    <a:gd name="connsiteY105" fmla="*/ 470700 h 491771"/>
                    <a:gd name="connsiteX106" fmla="*/ 443956 w 607568"/>
                    <a:gd name="connsiteY106" fmla="*/ 490360 h 491771"/>
                    <a:gd name="connsiteX107" fmla="*/ 431805 w 607568"/>
                    <a:gd name="connsiteY107" fmla="*/ 491771 h 491771"/>
                    <a:gd name="connsiteX108" fmla="*/ 325375 w 607568"/>
                    <a:gd name="connsiteY108" fmla="*/ 491771 h 491771"/>
                    <a:gd name="connsiteX109" fmla="*/ 337430 w 607568"/>
                    <a:gd name="connsiteY109" fmla="*/ 415296 h 491771"/>
                    <a:gd name="connsiteX110" fmla="*/ 334605 w 607568"/>
                    <a:gd name="connsiteY110" fmla="*/ 389052 h 491771"/>
                    <a:gd name="connsiteX111" fmla="*/ 323962 w 607568"/>
                    <a:gd name="connsiteY111" fmla="*/ 360927 h 491771"/>
                    <a:gd name="connsiteX112" fmla="*/ 337430 w 607568"/>
                    <a:gd name="connsiteY112" fmla="*/ 347476 h 491771"/>
                    <a:gd name="connsiteX113" fmla="*/ 307196 w 607568"/>
                    <a:gd name="connsiteY113" fmla="*/ 317281 h 491771"/>
                    <a:gd name="connsiteX114" fmla="*/ 276868 w 607568"/>
                    <a:gd name="connsiteY114" fmla="*/ 347476 h 491771"/>
                    <a:gd name="connsiteX115" fmla="*/ 290337 w 607568"/>
                    <a:gd name="connsiteY115" fmla="*/ 360927 h 491771"/>
                    <a:gd name="connsiteX116" fmla="*/ 279694 w 607568"/>
                    <a:gd name="connsiteY116" fmla="*/ 389052 h 491771"/>
                    <a:gd name="connsiteX117" fmla="*/ 276963 w 607568"/>
                    <a:gd name="connsiteY117" fmla="*/ 415296 h 491771"/>
                    <a:gd name="connsiteX118" fmla="*/ 288736 w 607568"/>
                    <a:gd name="connsiteY118" fmla="*/ 491771 h 491771"/>
                    <a:gd name="connsiteX119" fmla="*/ 182493 w 607568"/>
                    <a:gd name="connsiteY119" fmla="*/ 491771 h 491771"/>
                    <a:gd name="connsiteX120" fmla="*/ 170437 w 607568"/>
                    <a:gd name="connsiteY120" fmla="*/ 490360 h 491771"/>
                    <a:gd name="connsiteX121" fmla="*/ 140675 w 607568"/>
                    <a:gd name="connsiteY121" fmla="*/ 470700 h 491771"/>
                    <a:gd name="connsiteX122" fmla="*/ 132669 w 607568"/>
                    <a:gd name="connsiteY122" fmla="*/ 424515 h 491771"/>
                    <a:gd name="connsiteX123" fmla="*/ 166011 w 607568"/>
                    <a:gd name="connsiteY123" fmla="*/ 316058 h 491771"/>
                    <a:gd name="connsiteX124" fmla="*/ 184377 w 607568"/>
                    <a:gd name="connsiteY124" fmla="*/ 289814 h 491771"/>
                    <a:gd name="connsiteX125" fmla="*/ 214517 w 607568"/>
                    <a:gd name="connsiteY125" fmla="*/ 279373 h 491771"/>
                    <a:gd name="connsiteX126" fmla="*/ 214517 w 607568"/>
                    <a:gd name="connsiteY126" fmla="*/ 279279 h 491771"/>
                    <a:gd name="connsiteX127" fmla="*/ 229022 w 607568"/>
                    <a:gd name="connsiteY127" fmla="*/ 249648 h 491771"/>
                    <a:gd name="connsiteX128" fmla="*/ 247765 w 607568"/>
                    <a:gd name="connsiteY128" fmla="*/ 237326 h 491771"/>
                    <a:gd name="connsiteX129" fmla="*/ 258879 w 607568"/>
                    <a:gd name="connsiteY129" fmla="*/ 234033 h 491771"/>
                    <a:gd name="connsiteX130" fmla="*/ 265754 w 607568"/>
                    <a:gd name="connsiteY130" fmla="*/ 235538 h 491771"/>
                    <a:gd name="connsiteX131" fmla="*/ 268768 w 607568"/>
                    <a:gd name="connsiteY131" fmla="*/ 236855 h 491771"/>
                    <a:gd name="connsiteX132" fmla="*/ 269239 w 607568"/>
                    <a:gd name="connsiteY132" fmla="*/ 234598 h 491771"/>
                    <a:gd name="connsiteX133" fmla="*/ 255205 w 607568"/>
                    <a:gd name="connsiteY133" fmla="*/ 222934 h 491771"/>
                    <a:gd name="connsiteX134" fmla="*/ 254546 w 607568"/>
                    <a:gd name="connsiteY134" fmla="*/ 222275 h 491771"/>
                    <a:gd name="connsiteX135" fmla="*/ 241548 w 607568"/>
                    <a:gd name="connsiteY135" fmla="*/ 207789 h 491771"/>
                    <a:gd name="connsiteX136" fmla="*/ 241077 w 607568"/>
                    <a:gd name="connsiteY136" fmla="*/ 207225 h 491771"/>
                    <a:gd name="connsiteX137" fmla="*/ 229681 w 607568"/>
                    <a:gd name="connsiteY137" fmla="*/ 189823 h 491771"/>
                    <a:gd name="connsiteX138" fmla="*/ 229493 w 607568"/>
                    <a:gd name="connsiteY138" fmla="*/ 189635 h 491771"/>
                    <a:gd name="connsiteX139" fmla="*/ 220356 w 607568"/>
                    <a:gd name="connsiteY139" fmla="*/ 169787 h 491771"/>
                    <a:gd name="connsiteX140" fmla="*/ 203497 w 607568"/>
                    <a:gd name="connsiteY140" fmla="*/ 159910 h 491771"/>
                    <a:gd name="connsiteX141" fmla="*/ 203120 w 607568"/>
                    <a:gd name="connsiteY141" fmla="*/ 159534 h 491771"/>
                    <a:gd name="connsiteX142" fmla="*/ 197281 w 607568"/>
                    <a:gd name="connsiteY142" fmla="*/ 151068 h 491771"/>
                    <a:gd name="connsiteX143" fmla="*/ 196433 w 607568"/>
                    <a:gd name="connsiteY143" fmla="*/ 149281 h 491771"/>
                    <a:gd name="connsiteX144" fmla="*/ 192666 w 607568"/>
                    <a:gd name="connsiteY144" fmla="*/ 138840 h 491771"/>
                    <a:gd name="connsiteX145" fmla="*/ 212727 w 607568"/>
                    <a:gd name="connsiteY145" fmla="*/ 95476 h 491771"/>
                    <a:gd name="connsiteX146" fmla="*/ 212727 w 607568"/>
                    <a:gd name="connsiteY146" fmla="*/ 85787 h 491771"/>
                    <a:gd name="connsiteX147" fmla="*/ 298626 w 607568"/>
                    <a:gd name="connsiteY147" fmla="*/ 0 h 49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</a:cxnLst>
                  <a:rect l="l" t="t" r="r" b="b"/>
                  <a:pathLst>
                    <a:path w="607568" h="491771">
                      <a:moveTo>
                        <a:pt x="355420" y="250307"/>
                      </a:moveTo>
                      <a:cubicBezTo>
                        <a:pt x="354290" y="250307"/>
                        <a:pt x="353160" y="250871"/>
                        <a:pt x="352312" y="251812"/>
                      </a:cubicBezTo>
                      <a:lnTo>
                        <a:pt x="321042" y="289814"/>
                      </a:lnTo>
                      <a:cubicBezTo>
                        <a:pt x="319723" y="291507"/>
                        <a:pt x="319912" y="293953"/>
                        <a:pt x="321513" y="295364"/>
                      </a:cubicBezTo>
                      <a:lnTo>
                        <a:pt x="369736" y="338257"/>
                      </a:lnTo>
                      <a:cubicBezTo>
                        <a:pt x="370396" y="338822"/>
                        <a:pt x="371149" y="339104"/>
                        <a:pt x="371997" y="339104"/>
                      </a:cubicBezTo>
                      <a:cubicBezTo>
                        <a:pt x="372374" y="339104"/>
                        <a:pt x="372750" y="339010"/>
                        <a:pt x="373127" y="338916"/>
                      </a:cubicBezTo>
                      <a:cubicBezTo>
                        <a:pt x="374257" y="338539"/>
                        <a:pt x="375105" y="337505"/>
                        <a:pt x="375293" y="336282"/>
                      </a:cubicBezTo>
                      <a:lnTo>
                        <a:pt x="383676" y="279467"/>
                      </a:lnTo>
                      <a:cubicBezTo>
                        <a:pt x="384618" y="273164"/>
                        <a:pt x="381792" y="266768"/>
                        <a:pt x="376424" y="263287"/>
                      </a:cubicBezTo>
                      <a:lnTo>
                        <a:pt x="357681" y="250965"/>
                      </a:lnTo>
                      <a:cubicBezTo>
                        <a:pt x="357021" y="250495"/>
                        <a:pt x="356174" y="250307"/>
                        <a:pt x="355420" y="250307"/>
                      </a:cubicBezTo>
                      <a:close/>
                      <a:moveTo>
                        <a:pt x="258879" y="250307"/>
                      </a:moveTo>
                      <a:cubicBezTo>
                        <a:pt x="258125" y="250307"/>
                        <a:pt x="257372" y="250495"/>
                        <a:pt x="256712" y="250965"/>
                      </a:cubicBezTo>
                      <a:lnTo>
                        <a:pt x="237969" y="263287"/>
                      </a:lnTo>
                      <a:cubicBezTo>
                        <a:pt x="232601" y="266768"/>
                        <a:pt x="229775" y="273164"/>
                        <a:pt x="230717" y="279467"/>
                      </a:cubicBezTo>
                      <a:lnTo>
                        <a:pt x="239100" y="336282"/>
                      </a:lnTo>
                      <a:cubicBezTo>
                        <a:pt x="239288" y="337505"/>
                        <a:pt x="240136" y="338539"/>
                        <a:pt x="241266" y="338916"/>
                      </a:cubicBezTo>
                      <a:cubicBezTo>
                        <a:pt x="241643" y="339010"/>
                        <a:pt x="242019" y="339104"/>
                        <a:pt x="242396" y="339104"/>
                      </a:cubicBezTo>
                      <a:cubicBezTo>
                        <a:pt x="243244" y="339104"/>
                        <a:pt x="243997" y="338822"/>
                        <a:pt x="244657" y="338257"/>
                      </a:cubicBezTo>
                      <a:lnTo>
                        <a:pt x="292880" y="295364"/>
                      </a:lnTo>
                      <a:cubicBezTo>
                        <a:pt x="294481" y="293953"/>
                        <a:pt x="294670" y="291507"/>
                        <a:pt x="293351" y="289814"/>
                      </a:cubicBezTo>
                      <a:lnTo>
                        <a:pt x="261987" y="251812"/>
                      </a:lnTo>
                      <a:cubicBezTo>
                        <a:pt x="261233" y="250871"/>
                        <a:pt x="260103" y="250307"/>
                        <a:pt x="258879" y="250307"/>
                      </a:cubicBezTo>
                      <a:close/>
                      <a:moveTo>
                        <a:pt x="500465" y="66049"/>
                      </a:moveTo>
                      <a:cubicBezTo>
                        <a:pt x="548129" y="66049"/>
                        <a:pt x="562447" y="93516"/>
                        <a:pt x="565743" y="130673"/>
                      </a:cubicBezTo>
                      <a:cubicBezTo>
                        <a:pt x="565932" y="130673"/>
                        <a:pt x="566026" y="130673"/>
                        <a:pt x="566120" y="130673"/>
                      </a:cubicBezTo>
                      <a:cubicBezTo>
                        <a:pt x="577141" y="133118"/>
                        <a:pt x="583358" y="146664"/>
                        <a:pt x="580250" y="160962"/>
                      </a:cubicBezTo>
                      <a:cubicBezTo>
                        <a:pt x="577706" y="172532"/>
                        <a:pt x="569700" y="180904"/>
                        <a:pt x="560939" y="182503"/>
                      </a:cubicBezTo>
                      <a:cubicBezTo>
                        <a:pt x="554628" y="199529"/>
                        <a:pt x="543796" y="214016"/>
                        <a:pt x="531927" y="223799"/>
                      </a:cubicBezTo>
                      <a:cubicBezTo>
                        <a:pt x="528913" y="226338"/>
                        <a:pt x="527500" y="230383"/>
                        <a:pt x="528253" y="234240"/>
                      </a:cubicBezTo>
                      <a:lnTo>
                        <a:pt x="530797" y="246281"/>
                      </a:lnTo>
                      <a:cubicBezTo>
                        <a:pt x="532304" y="253806"/>
                        <a:pt x="538238" y="259732"/>
                        <a:pt x="545868" y="261143"/>
                      </a:cubicBezTo>
                      <a:lnTo>
                        <a:pt x="558961" y="263777"/>
                      </a:lnTo>
                      <a:cubicBezTo>
                        <a:pt x="578366" y="267634"/>
                        <a:pt x="593437" y="282684"/>
                        <a:pt x="597299" y="301968"/>
                      </a:cubicBezTo>
                      <a:lnTo>
                        <a:pt x="607002" y="350788"/>
                      </a:lnTo>
                      <a:cubicBezTo>
                        <a:pt x="608697" y="358972"/>
                        <a:pt x="606531" y="367438"/>
                        <a:pt x="601256" y="373835"/>
                      </a:cubicBezTo>
                      <a:cubicBezTo>
                        <a:pt x="595981" y="380325"/>
                        <a:pt x="588068" y="384088"/>
                        <a:pt x="579685" y="384088"/>
                      </a:cubicBezTo>
                      <a:lnTo>
                        <a:pt x="490386" y="384088"/>
                      </a:lnTo>
                      <a:lnTo>
                        <a:pt x="467685" y="310058"/>
                      </a:lnTo>
                      <a:cubicBezTo>
                        <a:pt x="461845" y="291150"/>
                        <a:pt x="448563" y="276194"/>
                        <a:pt x="431702" y="267445"/>
                      </a:cubicBezTo>
                      <a:cubicBezTo>
                        <a:pt x="434999" y="265940"/>
                        <a:pt x="438295" y="264529"/>
                        <a:pt x="441969" y="263777"/>
                      </a:cubicBezTo>
                      <a:lnTo>
                        <a:pt x="455157" y="261237"/>
                      </a:lnTo>
                      <a:cubicBezTo>
                        <a:pt x="462692" y="259732"/>
                        <a:pt x="468627" y="253806"/>
                        <a:pt x="470228" y="246281"/>
                      </a:cubicBezTo>
                      <a:lnTo>
                        <a:pt x="472677" y="234240"/>
                      </a:lnTo>
                      <a:cubicBezTo>
                        <a:pt x="473525" y="230383"/>
                        <a:pt x="472112" y="226338"/>
                        <a:pt x="469098" y="223893"/>
                      </a:cubicBezTo>
                      <a:cubicBezTo>
                        <a:pt x="457229" y="214016"/>
                        <a:pt x="446302" y="199529"/>
                        <a:pt x="439991" y="182503"/>
                      </a:cubicBezTo>
                      <a:cubicBezTo>
                        <a:pt x="434716" y="181563"/>
                        <a:pt x="429818" y="177894"/>
                        <a:pt x="426144" y="172720"/>
                      </a:cubicBezTo>
                      <a:cubicBezTo>
                        <a:pt x="433303" y="164725"/>
                        <a:pt x="438861" y="154754"/>
                        <a:pt x="441404" y="143278"/>
                      </a:cubicBezTo>
                      <a:cubicBezTo>
                        <a:pt x="444324" y="130485"/>
                        <a:pt x="443476" y="118068"/>
                        <a:pt x="439708" y="107438"/>
                      </a:cubicBezTo>
                      <a:cubicBezTo>
                        <a:pt x="447244" y="82699"/>
                        <a:pt x="464200" y="66049"/>
                        <a:pt x="500465" y="66049"/>
                      </a:cubicBezTo>
                      <a:close/>
                      <a:moveTo>
                        <a:pt x="107100" y="66049"/>
                      </a:moveTo>
                      <a:cubicBezTo>
                        <a:pt x="151561" y="66049"/>
                        <a:pt x="166820" y="90130"/>
                        <a:pt x="171341" y="123618"/>
                      </a:cubicBezTo>
                      <a:cubicBezTo>
                        <a:pt x="170965" y="129920"/>
                        <a:pt x="171436" y="136505"/>
                        <a:pt x="172849" y="143278"/>
                      </a:cubicBezTo>
                      <a:cubicBezTo>
                        <a:pt x="174921" y="152590"/>
                        <a:pt x="178971" y="161056"/>
                        <a:pt x="184246" y="168205"/>
                      </a:cubicBezTo>
                      <a:cubicBezTo>
                        <a:pt x="180573" y="175919"/>
                        <a:pt x="174356" y="181281"/>
                        <a:pt x="167574" y="182503"/>
                      </a:cubicBezTo>
                      <a:cubicBezTo>
                        <a:pt x="161263" y="199529"/>
                        <a:pt x="150336" y="214016"/>
                        <a:pt x="138468" y="223799"/>
                      </a:cubicBezTo>
                      <a:cubicBezTo>
                        <a:pt x="135453" y="226338"/>
                        <a:pt x="134040" y="230383"/>
                        <a:pt x="134794" y="234240"/>
                      </a:cubicBezTo>
                      <a:lnTo>
                        <a:pt x="137337" y="246281"/>
                      </a:lnTo>
                      <a:cubicBezTo>
                        <a:pt x="138939" y="253806"/>
                        <a:pt x="144873" y="259732"/>
                        <a:pt x="152408" y="261143"/>
                      </a:cubicBezTo>
                      <a:lnTo>
                        <a:pt x="165596" y="263777"/>
                      </a:lnTo>
                      <a:cubicBezTo>
                        <a:pt x="170494" y="264812"/>
                        <a:pt x="175203" y="266505"/>
                        <a:pt x="179442" y="268856"/>
                      </a:cubicBezTo>
                      <a:cubicBezTo>
                        <a:pt x="164088" y="277793"/>
                        <a:pt x="152126" y="292279"/>
                        <a:pt x="146662" y="310058"/>
                      </a:cubicBezTo>
                      <a:lnTo>
                        <a:pt x="123867" y="384088"/>
                      </a:lnTo>
                      <a:lnTo>
                        <a:pt x="27883" y="384088"/>
                      </a:lnTo>
                      <a:cubicBezTo>
                        <a:pt x="19499" y="384088"/>
                        <a:pt x="11587" y="380325"/>
                        <a:pt x="6312" y="373835"/>
                      </a:cubicBezTo>
                      <a:cubicBezTo>
                        <a:pt x="1037" y="367438"/>
                        <a:pt x="-1129" y="358972"/>
                        <a:pt x="566" y="350788"/>
                      </a:cubicBezTo>
                      <a:lnTo>
                        <a:pt x="10268" y="301968"/>
                      </a:lnTo>
                      <a:cubicBezTo>
                        <a:pt x="14130" y="282684"/>
                        <a:pt x="29202" y="267634"/>
                        <a:pt x="48606" y="263777"/>
                      </a:cubicBezTo>
                      <a:lnTo>
                        <a:pt x="61699" y="261237"/>
                      </a:lnTo>
                      <a:cubicBezTo>
                        <a:pt x="69328" y="259732"/>
                        <a:pt x="75263" y="253806"/>
                        <a:pt x="76770" y="246281"/>
                      </a:cubicBezTo>
                      <a:lnTo>
                        <a:pt x="79313" y="234240"/>
                      </a:lnTo>
                      <a:cubicBezTo>
                        <a:pt x="80067" y="230383"/>
                        <a:pt x="78654" y="226338"/>
                        <a:pt x="75639" y="223893"/>
                      </a:cubicBezTo>
                      <a:cubicBezTo>
                        <a:pt x="63771" y="214016"/>
                        <a:pt x="52939" y="199623"/>
                        <a:pt x="46628" y="182503"/>
                      </a:cubicBezTo>
                      <a:cubicBezTo>
                        <a:pt x="37867" y="180904"/>
                        <a:pt x="29861" y="172532"/>
                        <a:pt x="27318" y="160962"/>
                      </a:cubicBezTo>
                      <a:cubicBezTo>
                        <a:pt x="24115" y="146664"/>
                        <a:pt x="30426" y="133118"/>
                        <a:pt x="41447" y="130673"/>
                      </a:cubicBezTo>
                      <a:cubicBezTo>
                        <a:pt x="41541" y="130673"/>
                        <a:pt x="41729" y="130673"/>
                        <a:pt x="41824" y="130673"/>
                      </a:cubicBezTo>
                      <a:cubicBezTo>
                        <a:pt x="45403" y="93516"/>
                        <a:pt x="60192" y="66049"/>
                        <a:pt x="107100" y="66049"/>
                      </a:cubicBezTo>
                      <a:close/>
                      <a:moveTo>
                        <a:pt x="298626" y="0"/>
                      </a:moveTo>
                      <a:lnTo>
                        <a:pt x="315956" y="0"/>
                      </a:lnTo>
                      <a:cubicBezTo>
                        <a:pt x="363426" y="0"/>
                        <a:pt x="401854" y="38378"/>
                        <a:pt x="401854" y="85787"/>
                      </a:cubicBezTo>
                      <a:lnTo>
                        <a:pt x="401854" y="95476"/>
                      </a:lnTo>
                      <a:cubicBezTo>
                        <a:pt x="417301" y="99238"/>
                        <a:pt x="426154" y="118522"/>
                        <a:pt x="421633" y="138840"/>
                      </a:cubicBezTo>
                      <a:cubicBezTo>
                        <a:pt x="420880" y="142602"/>
                        <a:pt x="419467" y="146083"/>
                        <a:pt x="417960" y="149281"/>
                      </a:cubicBezTo>
                      <a:cubicBezTo>
                        <a:pt x="417677" y="149939"/>
                        <a:pt x="417395" y="150504"/>
                        <a:pt x="417112" y="151068"/>
                      </a:cubicBezTo>
                      <a:cubicBezTo>
                        <a:pt x="415417" y="154172"/>
                        <a:pt x="413533" y="157088"/>
                        <a:pt x="411273" y="159534"/>
                      </a:cubicBezTo>
                      <a:cubicBezTo>
                        <a:pt x="411179" y="159628"/>
                        <a:pt x="410990" y="159816"/>
                        <a:pt x="410896" y="159910"/>
                      </a:cubicBezTo>
                      <a:cubicBezTo>
                        <a:pt x="406092" y="165084"/>
                        <a:pt x="400159" y="168658"/>
                        <a:pt x="394037" y="169787"/>
                      </a:cubicBezTo>
                      <a:cubicBezTo>
                        <a:pt x="391494" y="176654"/>
                        <a:pt x="388385" y="183332"/>
                        <a:pt x="384900" y="189541"/>
                      </a:cubicBezTo>
                      <a:cubicBezTo>
                        <a:pt x="384806" y="189635"/>
                        <a:pt x="384806" y="189729"/>
                        <a:pt x="384712" y="189823"/>
                      </a:cubicBezTo>
                      <a:cubicBezTo>
                        <a:pt x="381227" y="196031"/>
                        <a:pt x="377460" y="201769"/>
                        <a:pt x="373316" y="207131"/>
                      </a:cubicBezTo>
                      <a:cubicBezTo>
                        <a:pt x="373127" y="207413"/>
                        <a:pt x="372939" y="207601"/>
                        <a:pt x="372750" y="207789"/>
                      </a:cubicBezTo>
                      <a:cubicBezTo>
                        <a:pt x="368700" y="213057"/>
                        <a:pt x="364368" y="217948"/>
                        <a:pt x="359847" y="222275"/>
                      </a:cubicBezTo>
                      <a:cubicBezTo>
                        <a:pt x="359658" y="222463"/>
                        <a:pt x="359376" y="222651"/>
                        <a:pt x="359188" y="222934"/>
                      </a:cubicBezTo>
                      <a:cubicBezTo>
                        <a:pt x="354667" y="227261"/>
                        <a:pt x="349957" y="231211"/>
                        <a:pt x="345154" y="234598"/>
                      </a:cubicBezTo>
                      <a:lnTo>
                        <a:pt x="345625" y="236855"/>
                      </a:lnTo>
                      <a:cubicBezTo>
                        <a:pt x="346567" y="236385"/>
                        <a:pt x="347603" y="235915"/>
                        <a:pt x="348639" y="235538"/>
                      </a:cubicBezTo>
                      <a:cubicBezTo>
                        <a:pt x="350899" y="234786"/>
                        <a:pt x="353065" y="234033"/>
                        <a:pt x="355514" y="234033"/>
                      </a:cubicBezTo>
                      <a:cubicBezTo>
                        <a:pt x="359470" y="234033"/>
                        <a:pt x="363238" y="235162"/>
                        <a:pt x="366628" y="237326"/>
                      </a:cubicBezTo>
                      <a:cubicBezTo>
                        <a:pt x="366628" y="237326"/>
                        <a:pt x="380756" y="246450"/>
                        <a:pt x="385371" y="249648"/>
                      </a:cubicBezTo>
                      <a:cubicBezTo>
                        <a:pt x="401854" y="261030"/>
                        <a:pt x="399876" y="279373"/>
                        <a:pt x="399876" y="279373"/>
                      </a:cubicBezTo>
                      <a:cubicBezTo>
                        <a:pt x="410990" y="279655"/>
                        <a:pt x="421822" y="283041"/>
                        <a:pt x="430016" y="289814"/>
                      </a:cubicBezTo>
                      <a:cubicBezTo>
                        <a:pt x="445180" y="302324"/>
                        <a:pt x="447535" y="313330"/>
                        <a:pt x="448382" y="316058"/>
                      </a:cubicBezTo>
                      <a:lnTo>
                        <a:pt x="481630" y="424515"/>
                      </a:lnTo>
                      <a:cubicBezTo>
                        <a:pt x="482855" y="428371"/>
                        <a:pt x="483608" y="432416"/>
                        <a:pt x="483891" y="436461"/>
                      </a:cubicBezTo>
                      <a:cubicBezTo>
                        <a:pt x="484644" y="448595"/>
                        <a:pt x="481159" y="460730"/>
                        <a:pt x="473718" y="470700"/>
                      </a:cubicBezTo>
                      <a:cubicBezTo>
                        <a:pt x="466372" y="480671"/>
                        <a:pt x="455823" y="487538"/>
                        <a:pt x="443956" y="490360"/>
                      </a:cubicBezTo>
                      <a:cubicBezTo>
                        <a:pt x="440000" y="491301"/>
                        <a:pt x="435950" y="491771"/>
                        <a:pt x="431805" y="491771"/>
                      </a:cubicBezTo>
                      <a:lnTo>
                        <a:pt x="325375" y="491771"/>
                      </a:lnTo>
                      <a:lnTo>
                        <a:pt x="337430" y="415296"/>
                      </a:lnTo>
                      <a:cubicBezTo>
                        <a:pt x="338749" y="406454"/>
                        <a:pt x="337807" y="397424"/>
                        <a:pt x="334605" y="389052"/>
                      </a:cubicBezTo>
                      <a:lnTo>
                        <a:pt x="323962" y="360927"/>
                      </a:lnTo>
                      <a:lnTo>
                        <a:pt x="337430" y="347476"/>
                      </a:lnTo>
                      <a:lnTo>
                        <a:pt x="307196" y="317281"/>
                      </a:lnTo>
                      <a:lnTo>
                        <a:pt x="276868" y="347476"/>
                      </a:lnTo>
                      <a:lnTo>
                        <a:pt x="290337" y="360927"/>
                      </a:lnTo>
                      <a:lnTo>
                        <a:pt x="279694" y="389052"/>
                      </a:lnTo>
                      <a:cubicBezTo>
                        <a:pt x="276586" y="397424"/>
                        <a:pt x="275644" y="406454"/>
                        <a:pt x="276963" y="415296"/>
                      </a:cubicBezTo>
                      <a:lnTo>
                        <a:pt x="288736" y="491771"/>
                      </a:lnTo>
                      <a:lnTo>
                        <a:pt x="182493" y="491771"/>
                      </a:lnTo>
                      <a:cubicBezTo>
                        <a:pt x="178443" y="491771"/>
                        <a:pt x="174299" y="491301"/>
                        <a:pt x="170437" y="490360"/>
                      </a:cubicBezTo>
                      <a:cubicBezTo>
                        <a:pt x="158570" y="487538"/>
                        <a:pt x="148021" y="480671"/>
                        <a:pt x="140675" y="470700"/>
                      </a:cubicBezTo>
                      <a:cubicBezTo>
                        <a:pt x="130785" y="457343"/>
                        <a:pt x="127865" y="440223"/>
                        <a:pt x="132669" y="424515"/>
                      </a:cubicBezTo>
                      <a:lnTo>
                        <a:pt x="166011" y="316058"/>
                      </a:lnTo>
                      <a:cubicBezTo>
                        <a:pt x="166858" y="313330"/>
                        <a:pt x="170908" y="300631"/>
                        <a:pt x="184377" y="289814"/>
                      </a:cubicBezTo>
                      <a:cubicBezTo>
                        <a:pt x="192666" y="283229"/>
                        <a:pt x="203403" y="279655"/>
                        <a:pt x="214517" y="279373"/>
                      </a:cubicBezTo>
                      <a:lnTo>
                        <a:pt x="214517" y="279279"/>
                      </a:lnTo>
                      <a:cubicBezTo>
                        <a:pt x="214140" y="273447"/>
                        <a:pt x="211880" y="260654"/>
                        <a:pt x="229022" y="249648"/>
                      </a:cubicBezTo>
                      <a:cubicBezTo>
                        <a:pt x="233731" y="246638"/>
                        <a:pt x="247765" y="237326"/>
                        <a:pt x="247765" y="237326"/>
                      </a:cubicBezTo>
                      <a:cubicBezTo>
                        <a:pt x="251061" y="235162"/>
                        <a:pt x="254923" y="234033"/>
                        <a:pt x="258879" y="234033"/>
                      </a:cubicBezTo>
                      <a:cubicBezTo>
                        <a:pt x="261328" y="234033"/>
                        <a:pt x="263494" y="234786"/>
                        <a:pt x="265754" y="235538"/>
                      </a:cubicBezTo>
                      <a:cubicBezTo>
                        <a:pt x="266790" y="236009"/>
                        <a:pt x="267826" y="236385"/>
                        <a:pt x="268768" y="236855"/>
                      </a:cubicBezTo>
                      <a:lnTo>
                        <a:pt x="269239" y="234598"/>
                      </a:lnTo>
                      <a:cubicBezTo>
                        <a:pt x="264436" y="231211"/>
                        <a:pt x="259726" y="227261"/>
                        <a:pt x="255205" y="222934"/>
                      </a:cubicBezTo>
                      <a:cubicBezTo>
                        <a:pt x="254923" y="222651"/>
                        <a:pt x="254735" y="222463"/>
                        <a:pt x="254546" y="222275"/>
                      </a:cubicBezTo>
                      <a:cubicBezTo>
                        <a:pt x="250025" y="217948"/>
                        <a:pt x="245693" y="213057"/>
                        <a:pt x="241548" y="207789"/>
                      </a:cubicBezTo>
                      <a:cubicBezTo>
                        <a:pt x="241454" y="207601"/>
                        <a:pt x="241266" y="207413"/>
                        <a:pt x="241077" y="207225"/>
                      </a:cubicBezTo>
                      <a:cubicBezTo>
                        <a:pt x="236933" y="201769"/>
                        <a:pt x="233072" y="196031"/>
                        <a:pt x="229681" y="189823"/>
                      </a:cubicBezTo>
                      <a:cubicBezTo>
                        <a:pt x="229587" y="189729"/>
                        <a:pt x="229587" y="189635"/>
                        <a:pt x="229493" y="189635"/>
                      </a:cubicBezTo>
                      <a:cubicBezTo>
                        <a:pt x="226008" y="183332"/>
                        <a:pt x="222899" y="176654"/>
                        <a:pt x="220356" y="169787"/>
                      </a:cubicBezTo>
                      <a:cubicBezTo>
                        <a:pt x="214140" y="168658"/>
                        <a:pt x="208301" y="165084"/>
                        <a:pt x="203497" y="159910"/>
                      </a:cubicBezTo>
                      <a:cubicBezTo>
                        <a:pt x="203309" y="159722"/>
                        <a:pt x="203214" y="159628"/>
                        <a:pt x="203120" y="159534"/>
                      </a:cubicBezTo>
                      <a:cubicBezTo>
                        <a:pt x="200860" y="157088"/>
                        <a:pt x="198976" y="154172"/>
                        <a:pt x="197281" y="151068"/>
                      </a:cubicBezTo>
                      <a:cubicBezTo>
                        <a:pt x="196998" y="150504"/>
                        <a:pt x="196716" y="149939"/>
                        <a:pt x="196433" y="149281"/>
                      </a:cubicBezTo>
                      <a:cubicBezTo>
                        <a:pt x="194832" y="146083"/>
                        <a:pt x="193513" y="142602"/>
                        <a:pt x="192666" y="138840"/>
                      </a:cubicBezTo>
                      <a:cubicBezTo>
                        <a:pt x="188145" y="118428"/>
                        <a:pt x="197092" y="99050"/>
                        <a:pt x="212727" y="95476"/>
                      </a:cubicBezTo>
                      <a:lnTo>
                        <a:pt x="212727" y="85787"/>
                      </a:lnTo>
                      <a:cubicBezTo>
                        <a:pt x="212727" y="38378"/>
                        <a:pt x="251155" y="0"/>
                        <a:pt x="29862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" name="ïşļíḋè">
              <a:extLst>
                <a:ext uri="{FF2B5EF4-FFF2-40B4-BE49-F238E27FC236}">
                  <a16:creationId xmlns="" xmlns:a16="http://schemas.microsoft.com/office/drawing/2014/main" id="{2FBA0C0D-C9D5-4D04-A428-C5B723229857}"/>
                </a:ext>
              </a:extLst>
            </p:cNvPr>
            <p:cNvGrpSpPr/>
            <p:nvPr/>
          </p:nvGrpSpPr>
          <p:grpSpPr>
            <a:xfrm>
              <a:off x="8892937" y="2641569"/>
              <a:ext cx="2108063" cy="944997"/>
              <a:chOff x="8722857" y="2910096"/>
              <a:chExt cx="2108063" cy="944997"/>
            </a:xfrm>
          </p:grpSpPr>
          <p:sp>
            <p:nvSpPr>
              <p:cNvPr id="17" name="îśḷiḓé">
                <a:extLst>
                  <a:ext uri="{FF2B5EF4-FFF2-40B4-BE49-F238E27FC236}">
                    <a16:creationId xmlns=""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722857" y="3297694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zh-CN" altLang="en-US" sz="1100" dirty="0" smtClean="0"/>
                  <a:t>页面、组件、工具</a:t>
                </a:r>
                <a:endParaRPr lang="en-US" altLang="zh-CN" sz="1100" dirty="0" smtClean="0"/>
              </a:p>
              <a:p>
                <a:pPr>
                  <a:lnSpc>
                    <a:spcPct val="130000"/>
                  </a:lnSpc>
                </a:pPr>
                <a:r>
                  <a:rPr lang="zh-CN" altLang="en-US" sz="1100" dirty="0"/>
                  <a:t>职责单一，同职责的下级分类区分</a:t>
                </a:r>
                <a:endParaRPr lang="en-US" altLang="zh-CN" sz="1100" dirty="0"/>
              </a:p>
              <a:p>
                <a:pPr>
                  <a:lnSpc>
                    <a:spcPct val="130000"/>
                  </a:lnSpc>
                </a:pPr>
                <a:endParaRPr lang="en-US" altLang="zh-CN" sz="1100" dirty="0"/>
              </a:p>
            </p:txBody>
          </p:sp>
          <p:sp>
            <p:nvSpPr>
              <p:cNvPr id="18" name="iṧlíḑê">
                <a:extLst>
                  <a:ext uri="{FF2B5EF4-FFF2-40B4-BE49-F238E27FC236}">
                    <a16:creationId xmlns=""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/>
                  <a:t>类</a:t>
                </a:r>
                <a:endParaRPr lang="en-US" altLang="zh-CN" sz="1800" b="1" dirty="0"/>
              </a:p>
            </p:txBody>
          </p:sp>
        </p:grpSp>
        <p:grpSp>
          <p:nvGrpSpPr>
            <p:cNvPr id="8" name="iṡḷïdé">
              <a:extLst>
                <a:ext uri="{FF2B5EF4-FFF2-40B4-BE49-F238E27FC236}">
                  <a16:creationId xmlns="" xmlns:a16="http://schemas.microsoft.com/office/drawing/2014/main" id="{C11250CA-62A9-464E-84F6-1336F816E138}"/>
                </a:ext>
              </a:extLst>
            </p:cNvPr>
            <p:cNvGrpSpPr/>
            <p:nvPr/>
          </p:nvGrpSpPr>
          <p:grpSpPr>
            <a:xfrm>
              <a:off x="8254436" y="4463047"/>
              <a:ext cx="2720864" cy="1378327"/>
              <a:chOff x="8722857" y="2910096"/>
              <a:chExt cx="2720864" cy="1378327"/>
            </a:xfrm>
          </p:grpSpPr>
          <p:sp>
            <p:nvSpPr>
              <p:cNvPr id="15" name="iṣḻiḓé">
                <a:extLst>
                  <a:ext uri="{FF2B5EF4-FFF2-40B4-BE49-F238E27FC236}">
                    <a16:creationId xmlns=""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722857" y="3297694"/>
                <a:ext cx="2720864" cy="9907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925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100" dirty="0"/>
                  <a:t>常量、变量 </a:t>
                </a:r>
                <a:endParaRPr lang="en-US" altLang="zh-CN" sz="1100" dirty="0"/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100" dirty="0"/>
                  <a:t>私有、 公有</a:t>
                </a:r>
                <a:endParaRPr lang="en-US" altLang="zh-CN" sz="1100" dirty="0"/>
              </a:p>
              <a:p>
                <a:pPr marL="171450" indent="-171450">
                  <a:lnSpc>
                    <a:spcPct val="130000"/>
                  </a:lnSpc>
                  <a:buFont typeface="Arial" charset="0"/>
                  <a:buChar char="•"/>
                </a:pPr>
                <a:r>
                  <a:rPr lang="zh-CN" altLang="en-US" sz="1100" dirty="0"/>
                  <a:t>全局、函数体、</a:t>
                </a:r>
                <a:r>
                  <a:rPr lang="zh-CN" altLang="en-US" sz="1100" dirty="0" smtClean="0"/>
                  <a:t>块级</a:t>
                </a:r>
                <a:r>
                  <a:rPr lang="en-US" altLang="zh-CN" sz="1100" dirty="0" smtClean="0"/>
                  <a:t/>
                </a:r>
                <a:br>
                  <a:rPr lang="en-US" altLang="zh-CN" sz="1100" dirty="0" smtClean="0"/>
                </a:br>
                <a:r>
                  <a:rPr lang="zh-CN" altLang="en-US" sz="1100" dirty="0" smtClean="0"/>
                  <a:t>相对业务表现更注重描述动作的处理结果</a:t>
                </a:r>
                <a:endParaRPr lang="en-US" altLang="zh-CN" sz="1100" dirty="0"/>
              </a:p>
            </p:txBody>
          </p:sp>
          <p:sp>
            <p:nvSpPr>
              <p:cNvPr id="16" name="í$ľíḓe">
                <a:extLst>
                  <a:ext uri="{FF2B5EF4-FFF2-40B4-BE49-F238E27FC236}">
                    <a16:creationId xmlns=""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b="1" dirty="0"/>
                  <a:t>变量、</a:t>
                </a:r>
                <a:r>
                  <a:rPr lang="zh-CN" altLang="en-US" b="1" dirty="0" smtClean="0"/>
                  <a:t>方法</a:t>
                </a:r>
                <a:endParaRPr lang="en-US" altLang="zh-CN" b="1" dirty="0"/>
              </a:p>
            </p:txBody>
          </p:sp>
        </p:grpSp>
        <p:grpSp>
          <p:nvGrpSpPr>
            <p:cNvPr id="9" name="íṥľîḓê">
              <a:extLst>
                <a:ext uri="{FF2B5EF4-FFF2-40B4-BE49-F238E27FC236}">
                  <a16:creationId xmlns="" xmlns:a16="http://schemas.microsoft.com/office/drawing/2014/main" id="{2780B0F8-97B5-475D-A7AA-CB6952E8E6A9}"/>
                </a:ext>
              </a:extLst>
            </p:cNvPr>
            <p:cNvGrpSpPr/>
            <p:nvPr/>
          </p:nvGrpSpPr>
          <p:grpSpPr>
            <a:xfrm>
              <a:off x="3580190" y="1944000"/>
              <a:ext cx="2108063" cy="944997"/>
              <a:chOff x="8722857" y="2910096"/>
              <a:chExt cx="2108063" cy="944997"/>
            </a:xfrm>
          </p:grpSpPr>
          <p:sp>
            <p:nvSpPr>
              <p:cNvPr id="13" name="íŝlíḍé">
                <a:extLst>
                  <a:ext uri="{FF2B5EF4-FFF2-40B4-BE49-F238E27FC236}">
                    <a16:creationId xmlns=""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722857" y="3297694"/>
                <a:ext cx="210806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fontScale="85000"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100" dirty="0" smtClean="0"/>
                  <a:t>目录和文件</a:t>
                </a:r>
                <a:endParaRPr lang="en-US" altLang="zh-CN" sz="1100" dirty="0" smtClean="0"/>
              </a:p>
              <a:p>
                <a:pPr algn="r">
                  <a:lnSpc>
                    <a:spcPct val="130000"/>
                  </a:lnSpc>
                </a:pPr>
                <a:r>
                  <a:rPr lang="zh-CN" altLang="en-US" sz="1100" dirty="0"/>
                  <a:t>大分类在前，功能描述，不重复描述</a:t>
                </a:r>
                <a:endParaRPr lang="en-US" altLang="zh-CN" sz="1100" dirty="0"/>
              </a:p>
            </p:txBody>
          </p:sp>
          <p:sp>
            <p:nvSpPr>
              <p:cNvPr id="14" name="iSļíďê">
                <a:extLst>
                  <a:ext uri="{FF2B5EF4-FFF2-40B4-BE49-F238E27FC236}">
                    <a16:creationId xmlns=""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/>
                  <a:t>项目结构</a:t>
                </a:r>
                <a:endParaRPr lang="en-US" altLang="zh-CN" sz="1800" b="1" dirty="0"/>
              </a:p>
            </p:txBody>
          </p:sp>
        </p:grpSp>
        <p:grpSp>
          <p:nvGrpSpPr>
            <p:cNvPr id="10" name="ïšḷïdé">
              <a:extLst>
                <a:ext uri="{FF2B5EF4-FFF2-40B4-BE49-F238E27FC236}">
                  <a16:creationId xmlns="" xmlns:a16="http://schemas.microsoft.com/office/drawing/2014/main" id="{58647BEB-19B9-4B65-8DC0-F311ED422A21}"/>
                </a:ext>
              </a:extLst>
            </p:cNvPr>
            <p:cNvGrpSpPr/>
            <p:nvPr/>
          </p:nvGrpSpPr>
          <p:grpSpPr>
            <a:xfrm>
              <a:off x="694648" y="4253633"/>
              <a:ext cx="2604416" cy="1385167"/>
              <a:chOff x="8226505" y="2910096"/>
              <a:chExt cx="2604416" cy="1385167"/>
            </a:xfrm>
          </p:grpSpPr>
          <p:sp>
            <p:nvSpPr>
              <p:cNvPr id="11" name="isļiḑe">
                <a:extLst>
                  <a:ext uri="{FF2B5EF4-FFF2-40B4-BE49-F238E27FC236}">
                    <a16:creationId xmlns="" xmlns:a16="http://schemas.microsoft.com/office/drawing/2014/main" id="{39340196-E1AA-4B49-976A-BF366BB2B662}"/>
                  </a:ext>
                </a:extLst>
              </p:cNvPr>
              <p:cNvSpPr/>
              <p:nvPr/>
            </p:nvSpPr>
            <p:spPr bwMode="auto">
              <a:xfrm>
                <a:off x="8226505" y="3297694"/>
                <a:ext cx="2604416" cy="9975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zh-CN" altLang="en-US" sz="1100" dirty="0" smtClean="0"/>
                  <a:t>外链、内联</a:t>
                </a:r>
                <a:endParaRPr lang="en-US" altLang="zh-CN" sz="1100" dirty="0" smtClean="0"/>
              </a:p>
              <a:p>
                <a:pPr algn="r">
                  <a:lnSpc>
                    <a:spcPct val="130000"/>
                  </a:lnSpc>
                </a:pPr>
                <a:r>
                  <a:rPr lang="zh-CN" altLang="en-US" sz="1100" dirty="0" smtClean="0"/>
                  <a:t>页面、模块、行内</a:t>
                </a:r>
                <a:endParaRPr lang="en-US" altLang="zh-CN" sz="1100" dirty="0" smtClean="0"/>
              </a:p>
              <a:p>
                <a:pPr algn="r">
                  <a:lnSpc>
                    <a:spcPct val="130000"/>
                  </a:lnSpc>
                </a:pPr>
                <a:r>
                  <a:rPr lang="zh-CN" altLang="en-US" sz="1100" dirty="0" smtClean="0"/>
                  <a:t>公共： 页面、块级、变量、方法、主题</a:t>
                </a:r>
                <a:r>
                  <a:rPr lang="en-US" altLang="zh-CN" sz="1100" dirty="0" smtClean="0"/>
                  <a:t/>
                </a:r>
                <a:br>
                  <a:rPr lang="en-US" altLang="zh-CN" sz="1100" dirty="0" smtClean="0"/>
                </a:br>
                <a:r>
                  <a:rPr lang="zh-CN" altLang="en-US" sz="1100" dirty="0"/>
                  <a:t>自解释型定义 </a:t>
                </a:r>
                <a:endParaRPr lang="en-US" altLang="zh-CN" sz="1100" dirty="0"/>
              </a:p>
            </p:txBody>
          </p:sp>
          <p:sp>
            <p:nvSpPr>
              <p:cNvPr id="12" name="îšľíḋe">
                <a:extLst>
                  <a:ext uri="{FF2B5EF4-FFF2-40B4-BE49-F238E27FC236}">
                    <a16:creationId xmlns="" xmlns:a16="http://schemas.microsoft.com/office/drawing/2014/main" id="{4D5C24C6-4DD0-4193-AD42-019C1134797B}"/>
                  </a:ext>
                </a:extLst>
              </p:cNvPr>
              <p:cNvSpPr txBox="1"/>
              <p:nvPr/>
            </p:nvSpPr>
            <p:spPr bwMode="auto">
              <a:xfrm>
                <a:off x="8722857" y="2910096"/>
                <a:ext cx="210806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zh-CN" altLang="en-US" b="1" dirty="0" smtClean="0"/>
                  <a:t>样式</a:t>
                </a:r>
                <a:endParaRPr lang="en-US" altLang="zh-CN" sz="18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417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72768" y="2520696"/>
            <a:ext cx="1901952" cy="250240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72768" y="5074920"/>
            <a:ext cx="1901952" cy="103327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18" name="组 17"/>
          <p:cNvGrpSpPr/>
          <p:nvPr/>
        </p:nvGrpSpPr>
        <p:grpSpPr>
          <a:xfrm>
            <a:off x="2300362" y="2781036"/>
            <a:ext cx="7077035" cy="2601808"/>
            <a:chOff x="2300362" y="2781036"/>
            <a:chExt cx="7077035" cy="2601808"/>
          </a:xfrm>
        </p:grpSpPr>
        <p:sp>
          <p:nvSpPr>
            <p:cNvPr id="11" name="泪珠形 10"/>
            <p:cNvSpPr/>
            <p:nvPr/>
          </p:nvSpPr>
          <p:spPr>
            <a:xfrm rot="8100000">
              <a:off x="3718857" y="4779837"/>
              <a:ext cx="209185" cy="209185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56710" y="4736513"/>
              <a:ext cx="5320687" cy="646331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9000"/>
              </a:schemeClr>
            </a:solidFill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dirty="0" smtClean="0">
                  <a:solidFill>
                    <a:srgbClr val="FFC000"/>
                  </a:solidFill>
                </a:rPr>
                <a:t>功能结构不统一，影响公用组件抽离</a:t>
              </a:r>
              <a:endParaRPr kumimoji="1" lang="en-US" altLang="zh-CN" dirty="0" smtClean="0">
                <a:solidFill>
                  <a:srgbClr val="FFC000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dirty="0" smtClean="0">
                  <a:solidFill>
                    <a:srgbClr val="FFC000"/>
                  </a:solidFill>
                </a:rPr>
                <a:t>结构命名清晰，阅读回路增加，提高了理解成本</a:t>
              </a:r>
              <a:endParaRPr kumimoji="1" lang="zh-CN" altLang="en-US" dirty="0">
                <a:solidFill>
                  <a:srgbClr val="FFC000"/>
                </a:solidFill>
              </a:endParaRPr>
            </a:p>
          </p:txBody>
        </p:sp>
        <p:sp>
          <p:nvSpPr>
            <p:cNvPr id="13" name="泪珠形 12"/>
            <p:cNvSpPr/>
            <p:nvPr/>
          </p:nvSpPr>
          <p:spPr>
            <a:xfrm rot="8100000">
              <a:off x="2300362" y="2781036"/>
              <a:ext cx="114354" cy="114354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泪珠形 13"/>
            <p:cNvSpPr/>
            <p:nvPr/>
          </p:nvSpPr>
          <p:spPr>
            <a:xfrm rot="8100000">
              <a:off x="2306458" y="3030972"/>
              <a:ext cx="114354" cy="114354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泪珠形 14"/>
            <p:cNvSpPr/>
            <p:nvPr/>
          </p:nvSpPr>
          <p:spPr>
            <a:xfrm rot="8100000">
              <a:off x="2757562" y="5083363"/>
              <a:ext cx="114354" cy="114354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泪珠形 15"/>
            <p:cNvSpPr/>
            <p:nvPr/>
          </p:nvSpPr>
          <p:spPr>
            <a:xfrm rot="8100000">
              <a:off x="3361066" y="3951468"/>
              <a:ext cx="114354" cy="114354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泪珠形 16"/>
            <p:cNvSpPr/>
            <p:nvPr/>
          </p:nvSpPr>
          <p:spPr>
            <a:xfrm rot="8100000">
              <a:off x="2891674" y="4640316"/>
              <a:ext cx="114354" cy="114354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5218176" y="2745160"/>
            <a:ext cx="475488" cy="2499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991600" y="1605208"/>
            <a:ext cx="1030224" cy="2601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23" name="组 22"/>
          <p:cNvGrpSpPr/>
          <p:nvPr/>
        </p:nvGrpSpPr>
        <p:grpSpPr>
          <a:xfrm>
            <a:off x="5233890" y="3283627"/>
            <a:ext cx="2196054" cy="369332"/>
            <a:chOff x="5233890" y="3283627"/>
            <a:chExt cx="2196054" cy="369332"/>
          </a:xfrm>
        </p:grpSpPr>
        <p:sp>
          <p:nvSpPr>
            <p:cNvPr id="21" name="泪珠形 20"/>
            <p:cNvSpPr/>
            <p:nvPr/>
          </p:nvSpPr>
          <p:spPr>
            <a:xfrm rot="8100000">
              <a:off x="5233890" y="3326951"/>
              <a:ext cx="209185" cy="209185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571743" y="3283627"/>
              <a:ext cx="1858201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9000"/>
              </a:schemeClr>
            </a:solidFill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dirty="0" smtClean="0">
                  <a:solidFill>
                    <a:srgbClr val="FFC000"/>
                  </a:solidFill>
                </a:rPr>
                <a:t>命名格式规范</a:t>
              </a:r>
              <a:endParaRPr kumimoji="1" lang="zh-CN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147935" y="372688"/>
            <a:ext cx="461665" cy="3129746"/>
            <a:chOff x="108000" y="360000"/>
            <a:chExt cx="461665" cy="3129746"/>
          </a:xfrm>
        </p:grpSpPr>
        <p:sp>
          <p:nvSpPr>
            <p:cNvPr id="24" name="文本框 23"/>
            <p:cNvSpPr txBox="1"/>
            <p:nvPr/>
          </p:nvSpPr>
          <p:spPr>
            <a:xfrm>
              <a:off x="108000" y="576000"/>
              <a:ext cx="461665" cy="291374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项目结构  </a:t>
              </a:r>
              <a:r>
                <a:rPr kumimoji="1" lang="en-US" altLang="zh-CN" dirty="0" smtClean="0">
                  <a:solidFill>
                    <a:srgbClr val="D61E42"/>
                  </a:solidFill>
                </a:rPr>
                <a:t>&amp;</a:t>
              </a:r>
              <a:r>
                <a:rPr kumimoji="1" lang="zh-CN" altLang="en-US" dirty="0" smtClean="0">
                  <a:solidFill>
                    <a:srgbClr val="D61E42"/>
                  </a:solidFill>
                </a:rPr>
                <a:t>类 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AI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示例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5" name="七边形 24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96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" y="0"/>
            <a:ext cx="11021568" cy="6888480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147935" y="372688"/>
            <a:ext cx="461665" cy="2219241"/>
            <a:chOff x="108000" y="360000"/>
            <a:chExt cx="461665" cy="2219241"/>
          </a:xfrm>
        </p:grpSpPr>
        <p:sp>
          <p:nvSpPr>
            <p:cNvPr id="7" name="文本框 6"/>
            <p:cNvSpPr txBox="1"/>
            <p:nvPr/>
          </p:nvSpPr>
          <p:spPr>
            <a:xfrm>
              <a:off x="108000" y="576000"/>
              <a:ext cx="461665" cy="2003241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样式  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AI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示例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" name="七边形 7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669405" y="321889"/>
            <a:ext cx="1576707" cy="274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751272" y="686309"/>
            <a:ext cx="1576707" cy="274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5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6CA4F22-BB46-4376-9469-E6647A77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命名规范</a:t>
            </a:r>
            <a:r>
              <a:rPr lang="en-US" altLang="zh-CN" dirty="0" smtClean="0"/>
              <a:t>-</a:t>
            </a:r>
            <a:r>
              <a:rPr lang="zh-CN" altLang="en-US" dirty="0" smtClean="0"/>
              <a:t>问题现状举例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FEAF3634-815C-4AED-882B-A4211609A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grpSp>
        <p:nvGrpSpPr>
          <p:cNvPr id="5" name="dd771d1b-085f-456b-ab12-70772b1b23a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ADF61554-75B9-43A7-AFE3-EF21D4D6722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6506" y="1125452"/>
            <a:ext cx="10838032" cy="497567"/>
            <a:chOff x="676506" y="1125450"/>
            <a:chExt cx="10838032" cy="497567"/>
          </a:xfrm>
        </p:grpSpPr>
        <p:sp>
          <p:nvSpPr>
            <p:cNvPr id="6" name="îśḻíḑê">
              <a:extLst>
                <a:ext uri="{FF2B5EF4-FFF2-40B4-BE49-F238E27FC236}">
                  <a16:creationId xmlns="" xmlns:a16="http://schemas.microsoft.com/office/drawing/2014/main" id="{3214513A-A557-4611-A821-C994E5973971}"/>
                </a:ext>
              </a:extLst>
            </p:cNvPr>
            <p:cNvSpPr/>
            <p:nvPr/>
          </p:nvSpPr>
          <p:spPr bwMode="auto">
            <a:xfrm>
              <a:off x="676506" y="1125450"/>
              <a:ext cx="3372475" cy="497567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 defTabSz="914400"/>
              <a:r>
                <a:rPr lang="zh-CN" altLang="en-US" sz="1400" b="1" kern="0" dirty="0" smtClean="0">
                  <a:solidFill>
                    <a:srgbClr val="FFFFFF"/>
                  </a:solidFill>
                </a:rPr>
                <a:t>目录结构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7" name="îš1îḍé">
              <a:extLst>
                <a:ext uri="{FF2B5EF4-FFF2-40B4-BE49-F238E27FC236}">
                  <a16:creationId xmlns="" xmlns:a16="http://schemas.microsoft.com/office/drawing/2014/main" id="{8224DF8F-6235-4D0C-AD9F-6153DD87F9C0}"/>
                </a:ext>
              </a:extLst>
            </p:cNvPr>
            <p:cNvSpPr/>
            <p:nvPr/>
          </p:nvSpPr>
          <p:spPr bwMode="auto">
            <a:xfrm>
              <a:off x="4409284" y="1125450"/>
              <a:ext cx="3372475" cy="497567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chemeClr val="accent1"/>
              </a:solidFill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zh-CN" altLang="en-US" sz="1400" b="1" kern="0" dirty="0" smtClean="0">
                  <a:solidFill>
                    <a:srgbClr val="FFFFFF"/>
                  </a:solidFill>
                </a:rPr>
                <a:t>类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8" name="íśḷídê">
              <a:extLst>
                <a:ext uri="{FF2B5EF4-FFF2-40B4-BE49-F238E27FC236}">
                  <a16:creationId xmlns="" xmlns:a16="http://schemas.microsoft.com/office/drawing/2014/main" id="{F1473DB2-F66D-443A-AC18-05EBF7B1D032}"/>
                </a:ext>
              </a:extLst>
            </p:cNvPr>
            <p:cNvSpPr/>
            <p:nvPr/>
          </p:nvSpPr>
          <p:spPr bwMode="auto">
            <a:xfrm>
              <a:off x="8142063" y="1125450"/>
              <a:ext cx="3372475" cy="497567"/>
            </a:xfrm>
            <a:prstGeom prst="rect">
              <a:avLst/>
            </a:prstGeom>
            <a:solidFill>
              <a:schemeClr val="accent1"/>
            </a:solidFill>
            <a:ln w="3175" algn="ctr">
              <a:solidFill>
                <a:schemeClr val="accent2"/>
              </a:solidFill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zh-CN" altLang="en-US" sz="1400" b="1" kern="0" dirty="0" smtClean="0">
                  <a:solidFill>
                    <a:srgbClr val="FFFFFF"/>
                  </a:solidFill>
                </a:rPr>
                <a:t>样式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2" name="iṥḷiḓê">
            <a:extLst>
              <a:ext uri="{FF2B5EF4-FFF2-40B4-BE49-F238E27FC236}">
                <a16:creationId xmlns="" xmlns:a16="http://schemas.microsoft.com/office/drawing/2014/main" id="{48390BC1-3D58-452E-94A9-0447BD4BC8C3}"/>
              </a:ext>
            </a:extLst>
          </p:cNvPr>
          <p:cNvSpPr/>
          <p:nvPr/>
        </p:nvSpPr>
        <p:spPr>
          <a:xfrm>
            <a:off x="673825" y="1804730"/>
            <a:ext cx="10844613" cy="217105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normAutofit/>
          </a:bodyPr>
          <a:lstStyle/>
          <a:p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íṩļíḑe">
            <a:extLst>
              <a:ext uri="{FF2B5EF4-FFF2-40B4-BE49-F238E27FC236}">
                <a16:creationId xmlns="" xmlns:a16="http://schemas.microsoft.com/office/drawing/2014/main" id="{CAEE7CE7-C63A-4E6A-8C3D-6DB66CC497E7}"/>
              </a:ext>
            </a:extLst>
          </p:cNvPr>
          <p:cNvSpPr txBox="1"/>
          <p:nvPr/>
        </p:nvSpPr>
        <p:spPr>
          <a:xfrm>
            <a:off x="4527817" y="1804730"/>
            <a:ext cx="3372474" cy="2329164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85000" lnSpcReduction="20000"/>
          </a:bodyPr>
          <a:lstStyle/>
          <a:p>
            <a:pPr marL="171450" indent="-171450">
              <a:lnSpc>
                <a:spcPct val="160000"/>
              </a:lnSpc>
              <a:buFont typeface="Wingdings" charset="2"/>
              <a:buChar char="l"/>
            </a:pPr>
            <a:r>
              <a:rPr lang="zh-CN" altLang="en-US" sz="1300" b="1" dirty="0" smtClean="0"/>
              <a:t>机器人设置</a:t>
            </a:r>
            <a:r>
              <a:rPr lang="en-US" altLang="zh-CN" sz="1300" dirty="0" smtClean="0"/>
              <a:t/>
            </a:r>
            <a:br>
              <a:rPr lang="en-US" altLang="zh-CN" sz="1300" dirty="0" smtClean="0"/>
            </a:br>
            <a:r>
              <a:rPr lang="zh-CN" altLang="en-US" sz="1300" dirty="0" smtClean="0"/>
              <a:t>页面入口 </a:t>
            </a:r>
            <a:r>
              <a:rPr lang="en-US" altLang="zh-CN" sz="1300" dirty="0" smtClean="0"/>
              <a:t>Setting</a:t>
            </a:r>
            <a:br>
              <a:rPr lang="en-US" altLang="zh-CN" sz="1300" dirty="0" smtClean="0"/>
            </a:br>
            <a:r>
              <a:rPr lang="zh-CN" altLang="en-US" sz="1300" dirty="0" smtClean="0"/>
              <a:t>呼叫组件 </a:t>
            </a:r>
            <a:r>
              <a:rPr lang="en-US" altLang="zh-CN" sz="1300" dirty="0" err="1" smtClean="0"/>
              <a:t>ModalIpccUnitEdit</a:t>
            </a:r>
            <a:r>
              <a:rPr lang="en-US" altLang="zh-CN" sz="1300" dirty="0" smtClean="0"/>
              <a:t/>
            </a:r>
            <a:br>
              <a:rPr lang="en-US" altLang="zh-CN" sz="1300" dirty="0" smtClean="0"/>
            </a:br>
            <a:r>
              <a:rPr lang="zh-CN" altLang="en-US" sz="1300" dirty="0" smtClean="0"/>
              <a:t>引导 </a:t>
            </a:r>
            <a:r>
              <a:rPr lang="en-US" altLang="zh-CN" sz="1300" dirty="0" err="1" smtClean="0"/>
              <a:t>ModalTransferGuide</a:t>
            </a:r>
            <a:r>
              <a:rPr lang="en-US" altLang="zh-CN" sz="1300" dirty="0" smtClean="0"/>
              <a:t/>
            </a:r>
            <a:br>
              <a:rPr lang="en-US" altLang="zh-CN" sz="1300" dirty="0" smtClean="0"/>
            </a:br>
            <a:endParaRPr lang="en-US" altLang="zh-CN" sz="1300" dirty="0" smtClean="0"/>
          </a:p>
          <a:p>
            <a:pPr marL="171450" indent="-171450">
              <a:lnSpc>
                <a:spcPct val="160000"/>
              </a:lnSpc>
              <a:buFont typeface="Wingdings" charset="2"/>
              <a:buChar char="l"/>
            </a:pPr>
            <a:r>
              <a:rPr lang="zh-CN" altLang="en-US" sz="1300" b="1" dirty="0" smtClean="0"/>
              <a:t>知识点</a:t>
            </a:r>
            <a:r>
              <a:rPr lang="en-US" altLang="zh-CN" sz="1300" dirty="0" smtClean="0"/>
              <a:t/>
            </a:r>
            <a:br>
              <a:rPr lang="en-US" altLang="zh-CN" sz="1300" dirty="0" smtClean="0"/>
            </a:br>
            <a:r>
              <a:rPr lang="zh-CN" altLang="en-US" sz="1300" dirty="0" smtClean="0"/>
              <a:t>查询 </a:t>
            </a:r>
            <a:r>
              <a:rPr lang="en-US" altLang="zh-CN" sz="1300" dirty="0" err="1" smtClean="0"/>
              <a:t>PointsSearch</a:t>
            </a:r>
            <a:r>
              <a:rPr lang="en-US" altLang="zh-CN" sz="1300" dirty="0" smtClean="0"/>
              <a:t/>
            </a:r>
            <a:br>
              <a:rPr lang="en-US" altLang="zh-CN" sz="1300" dirty="0" smtClean="0"/>
            </a:br>
            <a:r>
              <a:rPr lang="zh-CN" altLang="en-US" sz="1300" dirty="0" smtClean="0"/>
              <a:t>添加  </a:t>
            </a:r>
            <a:r>
              <a:rPr lang="en-US" altLang="zh-CN" sz="1300" dirty="0" smtClean="0"/>
              <a:t>Add</a:t>
            </a:r>
            <a:br>
              <a:rPr lang="en-US" altLang="zh-CN" sz="1300" dirty="0" smtClean="0"/>
            </a:br>
            <a:r>
              <a:rPr lang="zh-CN" altLang="en-US" sz="1300" dirty="0" smtClean="0"/>
              <a:t>编辑  </a:t>
            </a:r>
            <a:r>
              <a:rPr lang="en-US" altLang="zh-CN" sz="1300" dirty="0" smtClean="0"/>
              <a:t>Edit</a:t>
            </a:r>
            <a:endParaRPr lang="en-US" altLang="zh-CN" sz="1300" dirty="0"/>
          </a:p>
          <a:p>
            <a:pPr marL="171450" indent="-171450">
              <a:buFont typeface="Wingdings" charset="2"/>
              <a:buChar char="l"/>
            </a:pPr>
            <a:endParaRPr lang="en-US" sz="1200" dirty="0"/>
          </a:p>
        </p:txBody>
      </p:sp>
      <p:sp>
        <p:nvSpPr>
          <p:cNvPr id="24" name="iṣľídé">
            <a:extLst>
              <a:ext uri="{FF2B5EF4-FFF2-40B4-BE49-F238E27FC236}">
                <a16:creationId xmlns="" xmlns:a16="http://schemas.microsoft.com/office/drawing/2014/main" id="{7451CC7D-20AF-43FE-89AE-09601175B385}"/>
              </a:ext>
            </a:extLst>
          </p:cNvPr>
          <p:cNvSpPr txBox="1"/>
          <p:nvPr/>
        </p:nvSpPr>
        <p:spPr>
          <a:xfrm>
            <a:off x="7989666" y="1804730"/>
            <a:ext cx="3372474" cy="2182697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000" b="1" dirty="0"/>
              <a:t>机器人设置</a:t>
            </a:r>
            <a:r>
              <a:rPr lang="en-US" altLang="zh-CN" sz="1000" dirty="0"/>
              <a:t/>
            </a:r>
            <a:br>
              <a:rPr lang="en-US" altLang="zh-CN" sz="1000" dirty="0"/>
            </a:br>
            <a:r>
              <a:rPr lang="zh-CN" altLang="en-US" sz="1000" dirty="0" smtClean="0"/>
              <a:t>公共   </a:t>
            </a:r>
            <a:r>
              <a:rPr lang="en-US" altLang="zh-CN" sz="1000" dirty="0" smtClean="0"/>
              <a:t>.m-setting</a:t>
            </a:r>
            <a:br>
              <a:rPr lang="en-US" altLang="zh-CN" sz="1000" dirty="0" smtClean="0"/>
            </a:br>
            <a:r>
              <a:rPr lang="zh-CN" altLang="en-US" sz="1000" dirty="0" smtClean="0"/>
              <a:t>组件   </a:t>
            </a:r>
            <a:r>
              <a:rPr lang="en-US" altLang="zh-CN" sz="1000" dirty="0" smtClean="0"/>
              <a:t>.m-setting-</a:t>
            </a:r>
            <a:r>
              <a:rPr lang="en-US" altLang="zh-CN" sz="1000" dirty="0" err="1" smtClean="0"/>
              <a:t>qa</a:t>
            </a:r>
            <a:r>
              <a:rPr lang="en-US" altLang="zh-CN" sz="1000" dirty="0" smtClean="0"/>
              <a:t>   |</a:t>
            </a:r>
            <a:r>
              <a:rPr lang="zh-CN" altLang="en-US" sz="1000" dirty="0" smtClean="0"/>
              <a:t>  </a:t>
            </a:r>
            <a:r>
              <a:rPr lang="en-US" altLang="zh-CN" sz="1000" dirty="0" smtClean="0"/>
              <a:t> .m-</a:t>
            </a:r>
            <a:r>
              <a:rPr lang="en-US" altLang="zh-CN" sz="1000" dirty="0" err="1" smtClean="0"/>
              <a:t>robotInfo</a:t>
            </a:r>
            <a:r>
              <a:rPr lang="en-US" altLang="zh-CN" sz="1000" dirty="0"/>
              <a:t/>
            </a:r>
            <a:br>
              <a:rPr lang="en-US" altLang="zh-CN" sz="1000" dirty="0"/>
            </a:br>
            <a:r>
              <a:rPr lang="zh-CN" altLang="en-US" sz="1000" dirty="0" smtClean="0"/>
              <a:t>个性化  </a:t>
            </a:r>
            <a:r>
              <a:rPr lang="en-US" altLang="zh-CN" sz="1000" dirty="0" smtClean="0"/>
              <a:t>.</a:t>
            </a:r>
            <a:r>
              <a:rPr lang="en-US" altLang="zh-CN" sz="1000" dirty="0" err="1" smtClean="0"/>
              <a:t>fishd</a:t>
            </a:r>
            <a:r>
              <a:rPr lang="en-US" altLang="zh-CN" sz="1000" dirty="0" smtClean="0"/>
              <a:t>-tabs 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&lt;</a:t>
            </a:r>
            <a:r>
              <a:rPr lang="zh-CN" altLang="en-US" sz="1000" dirty="0" smtClean="0"/>
              <a:t>无父级</a:t>
            </a:r>
            <a:r>
              <a:rPr lang="en-US" altLang="zh-CN" sz="1000" dirty="0" smtClean="0"/>
              <a:t>&gt;</a:t>
            </a:r>
            <a:br>
              <a:rPr lang="en-US" altLang="zh-CN" sz="1000" dirty="0" smtClean="0"/>
            </a:br>
            <a:endParaRPr lang="en-US" altLang="zh-CN" sz="1000" dirty="0" smtClean="0"/>
          </a:p>
          <a:p>
            <a:pPr marL="171450" indent="-1714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000" b="1" dirty="0" smtClean="0"/>
              <a:t>知识点</a:t>
            </a:r>
            <a:r>
              <a:rPr lang="en-US" altLang="zh-CN" sz="1000" dirty="0" smtClean="0"/>
              <a:t/>
            </a:r>
            <a:br>
              <a:rPr lang="en-US" altLang="zh-CN" sz="1000" dirty="0" smtClean="0"/>
            </a:br>
            <a:r>
              <a:rPr lang="zh-CN" altLang="en-US" sz="1000" dirty="0" smtClean="0"/>
              <a:t>公共  </a:t>
            </a:r>
            <a:r>
              <a:rPr lang="en-US" altLang="zh-CN" sz="1000" dirty="0" smtClean="0"/>
              <a:t>.m-points</a:t>
            </a:r>
            <a:br>
              <a:rPr lang="en-US" altLang="zh-CN" sz="1000" dirty="0" smtClean="0"/>
            </a:br>
            <a:r>
              <a:rPr lang="zh-CN" altLang="en-US" sz="1000" dirty="0" smtClean="0"/>
              <a:t>添加页面  </a:t>
            </a:r>
            <a:r>
              <a:rPr lang="en-US" altLang="zh-CN" sz="1000" dirty="0"/>
              <a:t>.</a:t>
            </a:r>
            <a:r>
              <a:rPr lang="en-US" altLang="zh-CN" sz="1000" dirty="0" smtClean="0"/>
              <a:t>m-</a:t>
            </a:r>
            <a:r>
              <a:rPr lang="en-US" altLang="zh-CN" sz="1000" dirty="0" err="1" smtClean="0"/>
              <a:t>PointAdd</a:t>
            </a:r>
            <a:r>
              <a:rPr lang="en-US" altLang="zh-CN" sz="1000" dirty="0" smtClean="0"/>
              <a:t/>
            </a:r>
            <a:br>
              <a:rPr lang="en-US" altLang="zh-CN" sz="1000" dirty="0" smtClean="0"/>
            </a:br>
            <a:r>
              <a:rPr lang="zh-CN" altLang="en-US" sz="1000" dirty="0" smtClean="0"/>
              <a:t>组件    </a:t>
            </a:r>
            <a:r>
              <a:rPr lang="en-US" altLang="zh-CN" sz="1000" dirty="0" smtClean="0"/>
              <a:t>.m-</a:t>
            </a:r>
            <a:r>
              <a:rPr lang="en-US" altLang="zh-CN" sz="1000" dirty="0" err="1" smtClean="0"/>
              <a:t>PointAdd</a:t>
            </a:r>
            <a:r>
              <a:rPr lang="zh-CN" altLang="en-US" sz="1000" dirty="0" smtClean="0"/>
              <a:t>  </a:t>
            </a:r>
            <a:r>
              <a:rPr lang="en-US" altLang="zh-CN" sz="1000" dirty="0"/>
              <a:t>.</a:t>
            </a:r>
            <a:r>
              <a:rPr lang="en-US" altLang="zh-CN" sz="1000" dirty="0" err="1" smtClean="0"/>
              <a:t>fishd</a:t>
            </a:r>
            <a:r>
              <a:rPr lang="en-US" altLang="zh-CN" sz="1000" dirty="0" smtClean="0"/>
              <a:t>-breadcrumb</a:t>
            </a:r>
            <a:endParaRPr lang="en-US" altLang="zh-CN" sz="1000" dirty="0"/>
          </a:p>
        </p:txBody>
      </p:sp>
      <p:sp>
        <p:nvSpPr>
          <p:cNvPr id="25" name="íš1íḑe">
            <a:extLst>
              <a:ext uri="{FF2B5EF4-FFF2-40B4-BE49-F238E27FC236}">
                <a16:creationId xmlns="" xmlns:a16="http://schemas.microsoft.com/office/drawing/2014/main" id="{0B97B558-1092-45D5-9C9D-599E7E8F6B02}"/>
              </a:ext>
            </a:extLst>
          </p:cNvPr>
          <p:cNvSpPr txBox="1"/>
          <p:nvPr/>
        </p:nvSpPr>
        <p:spPr>
          <a:xfrm>
            <a:off x="669925" y="1889396"/>
            <a:ext cx="3885142" cy="2100206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77500" lnSpcReduction="20000"/>
          </a:bodyPr>
          <a:lstStyle/>
          <a:p>
            <a:pPr marL="171450" indent="-171450">
              <a:buFont typeface="Wingdings" charset="2"/>
              <a:buChar char="l"/>
            </a:pPr>
            <a:r>
              <a:rPr kumimoji="1" lang="zh-CN" altLang="en-US" sz="1600" b="1" dirty="0" smtClean="0"/>
              <a:t>机器人设置</a:t>
            </a:r>
            <a:endParaRPr kumimoji="1" lang="en-US" altLang="zh-CN" sz="1600" b="1" dirty="0" smtClean="0"/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/pages/</a:t>
            </a:r>
            <a:r>
              <a:rPr kumimoji="1"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Setting/</a:t>
            </a:r>
            <a:r>
              <a:rPr kumimoji="1" lang="en-US" altLang="zh-CN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RobotSetting</a:t>
            </a:r>
            <a:r>
              <a:rPr kumimoji="1"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kumimoji="1"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index.js</a:t>
            </a:r>
            <a:endParaRPr kumimoji="1"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kumimoji="1"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kumimoji="1"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RobotSetting</a:t>
            </a:r>
            <a:r>
              <a:rPr kumimoji="1"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/components/</a:t>
            </a:r>
            <a:r>
              <a:rPr kumimoji="1" lang="en-US" altLang="zh-CN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IpccUnitEditModal.js</a:t>
            </a:r>
            <a:endParaRPr kumimoji="1"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kumimoji="1"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kumimoji="1" lang="en-US" altLang="zh-CN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RobotSetting</a:t>
            </a:r>
            <a:r>
              <a:rPr kumimoji="1"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/components/</a:t>
            </a:r>
            <a:r>
              <a:rPr kumimoji="1" lang="en-US" altLang="zh-CN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ModalTransferGuide.js</a:t>
            </a:r>
            <a:r>
              <a:rPr kumimoji="1"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kumimoji="1"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</a:br>
            <a:endParaRPr kumimoji="1" lang="en-US" altLang="zh-CN" sz="16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lnSpc>
                <a:spcPct val="170000"/>
              </a:lnSpc>
              <a:buFont typeface="Wingdings" charset="2"/>
              <a:buChar char="l"/>
            </a:pPr>
            <a:r>
              <a:rPr kumimoji="1" lang="zh-CN" altLang="en-US" sz="1600" b="1" dirty="0" smtClean="0"/>
              <a:t>知识点设置</a:t>
            </a:r>
            <a:r>
              <a:rPr kumimoji="1" lang="en-US" altLang="zh-CN" sz="1600" dirty="0" smtClean="0"/>
              <a:t/>
            </a:r>
            <a:br>
              <a:rPr kumimoji="1" lang="en-US" altLang="zh-CN" sz="1600" dirty="0" smtClean="0"/>
            </a:br>
            <a:r>
              <a:rPr kumimoji="1"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/pages/</a:t>
            </a:r>
            <a:r>
              <a:rPr kumimoji="1" lang="en-US" altLang="zh-CN" sz="1600" b="1" dirty="0" err="1" smtClean="0">
                <a:solidFill>
                  <a:schemeClr val="bg2">
                    <a:lumMod val="25000"/>
                  </a:schemeClr>
                </a:solidFill>
              </a:rPr>
              <a:t>PointsSearch</a:t>
            </a:r>
            <a:r>
              <a:rPr kumimoji="1"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kumimoji="1" lang="en-US" altLang="zh-CN" sz="1600" dirty="0" err="1" smtClean="0">
                <a:solidFill>
                  <a:schemeClr val="bg2">
                    <a:lumMod val="25000"/>
                  </a:schemeClr>
                </a:solidFill>
              </a:rPr>
              <a:t>index.js</a:t>
            </a:r>
            <a:endParaRPr kumimoji="1"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kumimoji="1" lang="en-US" altLang="zh-CN" sz="1600" dirty="0" smtClean="0">
                <a:solidFill>
                  <a:schemeClr val="bg2">
                    <a:lumMod val="25000"/>
                  </a:schemeClr>
                </a:solidFill>
              </a:rPr>
              <a:t>    /pages/</a:t>
            </a:r>
            <a:r>
              <a:rPr kumimoji="1" lang="en-US" altLang="zh-CN" sz="1600" b="1" dirty="0" smtClean="0">
                <a:solidFill>
                  <a:schemeClr val="bg2">
                    <a:lumMod val="25000"/>
                  </a:schemeClr>
                </a:solidFill>
              </a:rPr>
              <a:t>Points/Add/</a:t>
            </a:r>
            <a:r>
              <a:rPr kumimoji="1" lang="en-US" altLang="zh-CN" sz="1600" dirty="0" err="1" smtClean="0">
                <a:solidFill>
                  <a:schemeClr val="bg2">
                    <a:lumMod val="25000"/>
                  </a:schemeClr>
                </a:solidFill>
              </a:rPr>
              <a:t>index.js</a:t>
            </a:r>
            <a:endParaRPr kumimoji="1" lang="en-US" altLang="zh-CN" sz="1600" dirty="0" smtClean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endParaRPr lang="en-US" sz="1200" dirty="0"/>
          </a:p>
        </p:txBody>
      </p:sp>
      <p:sp>
        <p:nvSpPr>
          <p:cNvPr id="27" name="ísliḋé">
            <a:extLst>
              <a:ext uri="{FF2B5EF4-FFF2-40B4-BE49-F238E27FC236}">
                <a16:creationId xmlns="" xmlns:a16="http://schemas.microsoft.com/office/drawing/2014/main" id="{139E3D3E-E7E8-4BE9-B0CD-489650301E45}"/>
              </a:ext>
            </a:extLst>
          </p:cNvPr>
          <p:cNvSpPr/>
          <p:nvPr/>
        </p:nvSpPr>
        <p:spPr>
          <a:xfrm>
            <a:off x="673825" y="4145538"/>
            <a:ext cx="10844613" cy="21929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rtlCol="0" anchor="ctr">
            <a:normAutofit/>
          </a:bodyPr>
          <a:lstStyle/>
          <a:p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ïṡļïďé">
            <a:extLst>
              <a:ext uri="{FF2B5EF4-FFF2-40B4-BE49-F238E27FC236}">
                <a16:creationId xmlns="" xmlns:a16="http://schemas.microsoft.com/office/drawing/2014/main" id="{C1E5A870-5769-43A8-BA96-E7D5DE3B6FAE}"/>
              </a:ext>
            </a:extLst>
          </p:cNvPr>
          <p:cNvSpPr txBox="1"/>
          <p:nvPr/>
        </p:nvSpPr>
        <p:spPr>
          <a:xfrm>
            <a:off x="4409284" y="4167762"/>
            <a:ext cx="3372474" cy="2159121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000" b="1" dirty="0" smtClean="0"/>
              <a:t>页面入口</a:t>
            </a:r>
            <a:r>
              <a:rPr lang="en-US" altLang="zh-CN" sz="1000" dirty="0" smtClean="0"/>
              <a:t/>
            </a:r>
            <a:br>
              <a:rPr lang="en-US" altLang="zh-CN" sz="1000" dirty="0" smtClean="0"/>
            </a:br>
            <a:r>
              <a:rPr lang="en-US" altLang="zh-CN" sz="1000" dirty="0" err="1" smtClean="0"/>
              <a:t>PageSetting</a:t>
            </a:r>
            <a:r>
              <a:rPr lang="en-US" altLang="zh-CN" sz="1000" dirty="0" smtClean="0"/>
              <a:t/>
            </a:r>
            <a:br>
              <a:rPr lang="en-US" altLang="zh-CN" sz="1000" dirty="0" smtClean="0"/>
            </a:br>
            <a:r>
              <a:rPr lang="en-US" altLang="zh-CN" sz="1000" dirty="0" err="1" smtClean="0"/>
              <a:t>PagePointsSearch</a:t>
            </a:r>
            <a:r>
              <a:rPr lang="en-US" altLang="zh-CN" sz="1000" dirty="0"/>
              <a:t/>
            </a:r>
            <a:br>
              <a:rPr lang="en-US" altLang="zh-CN" sz="1000" dirty="0"/>
            </a:br>
            <a:r>
              <a:rPr lang="en-US" altLang="zh-CN" sz="1000" dirty="0" err="1" smtClean="0"/>
              <a:t>PagePointsAdd</a:t>
            </a:r>
            <a:r>
              <a:rPr lang="en-US" altLang="zh-CN" sz="1000" dirty="0" smtClean="0"/>
              <a:t/>
            </a:r>
            <a:br>
              <a:rPr lang="en-US" altLang="zh-CN" sz="1000" dirty="0" smtClean="0"/>
            </a:br>
            <a:endParaRPr lang="en-US" altLang="zh-CN" sz="1000" dirty="0" smtClean="0"/>
          </a:p>
          <a:p>
            <a:pPr marL="171450" indent="-1714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000" b="1" dirty="0" smtClean="0"/>
              <a:t>组件类型</a:t>
            </a:r>
            <a:r>
              <a:rPr lang="en-US" altLang="zh-CN" sz="1000" dirty="0"/>
              <a:t/>
            </a:r>
            <a:br>
              <a:rPr lang="en-US" altLang="zh-CN" sz="1000" dirty="0"/>
            </a:br>
            <a:r>
              <a:rPr lang="en-US" altLang="zh-CN" sz="1000" dirty="0" err="1" smtClean="0"/>
              <a:t>ModalIpccUnitDetaill</a:t>
            </a:r>
            <a:r>
              <a:rPr lang="en-US" altLang="zh-CN" sz="1000" dirty="0" smtClean="0"/>
              <a:t/>
            </a:r>
            <a:br>
              <a:rPr lang="en-US" altLang="zh-CN" sz="1000" dirty="0" smtClean="0"/>
            </a:br>
            <a:r>
              <a:rPr lang="en-US" altLang="zh-CN" sz="1000" dirty="0" err="1" smtClean="0"/>
              <a:t>ModalIpccUnitEdit</a:t>
            </a:r>
            <a:r>
              <a:rPr lang="en-US" altLang="zh-CN" sz="1000" dirty="0" smtClean="0"/>
              <a:t/>
            </a:r>
            <a:br>
              <a:rPr lang="en-US" altLang="zh-CN" sz="1000" dirty="0" smtClean="0"/>
            </a:br>
            <a:endParaRPr lang="en-US" sz="1000" dirty="0"/>
          </a:p>
        </p:txBody>
      </p:sp>
      <p:sp>
        <p:nvSpPr>
          <p:cNvPr id="29" name="îŝļíḍè">
            <a:extLst>
              <a:ext uri="{FF2B5EF4-FFF2-40B4-BE49-F238E27FC236}">
                <a16:creationId xmlns="" xmlns:a16="http://schemas.microsoft.com/office/drawing/2014/main" id="{77441193-D25C-4042-A42A-8226529DFAA9}"/>
              </a:ext>
            </a:extLst>
          </p:cNvPr>
          <p:cNvSpPr txBox="1"/>
          <p:nvPr/>
        </p:nvSpPr>
        <p:spPr>
          <a:xfrm>
            <a:off x="7917224" y="4088021"/>
            <a:ext cx="3735459" cy="2191597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 fontScale="92500" lnSpcReduction="20000"/>
          </a:bodyPr>
          <a:lstStyle/>
          <a:p>
            <a:pPr marL="171450" indent="-1714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200" b="1" dirty="0"/>
              <a:t>公共</a:t>
            </a:r>
            <a:r>
              <a:rPr lang="zh-CN" altLang="en-US" sz="1200" b="1" dirty="0" smtClean="0"/>
              <a:t>样式和避免全局污染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zh-CN" altLang="en-US" sz="1200" dirty="0" smtClean="0"/>
              <a:t>公用部分及时提取</a:t>
            </a:r>
            <a:r>
              <a:rPr lang="en-US" altLang="zh-CN" sz="1200" dirty="0" smtClean="0"/>
              <a:t>.m-setting .</a:t>
            </a:r>
            <a:r>
              <a:rPr lang="en-US" altLang="zh-CN" sz="1200" dirty="0" err="1" smtClean="0"/>
              <a:t>fishd</a:t>
            </a:r>
            <a:r>
              <a:rPr lang="en-US" altLang="zh-CN" sz="1200" dirty="0" smtClean="0"/>
              <a:t>-tabs</a:t>
            </a:r>
            <a:br>
              <a:rPr lang="en-US" altLang="zh-CN" sz="1200" dirty="0" smtClean="0"/>
            </a:br>
            <a:r>
              <a:rPr lang="zh-CN" altLang="en-US" sz="1200" dirty="0" smtClean="0"/>
              <a:t>个性化放所</a:t>
            </a:r>
            <a:r>
              <a:rPr lang="zh-CN" altLang="en-US" sz="1200" dirty="0"/>
              <a:t>属</a:t>
            </a:r>
            <a:r>
              <a:rPr lang="zh-CN" altLang="en-US" sz="1200" dirty="0" smtClean="0"/>
              <a:t>模块 </a:t>
            </a:r>
            <a:r>
              <a:rPr lang="en-US" altLang="zh-CN" sz="1200" dirty="0"/>
              <a:t>.m-setting .</a:t>
            </a:r>
            <a:r>
              <a:rPr lang="en-US" altLang="zh-CN" sz="1200" dirty="0" smtClean="0"/>
              <a:t>m-setting-</a:t>
            </a:r>
            <a:r>
              <a:rPr lang="en-US" altLang="zh-CN" sz="1200" dirty="0" err="1" smtClean="0"/>
              <a:t>qa</a:t>
            </a:r>
            <a:r>
              <a:rPr lang="en-US" altLang="zh-CN" sz="1200" dirty="0" smtClean="0"/>
              <a:t> </a:t>
            </a:r>
            <a:r>
              <a:rPr lang="en-US" altLang="zh-CN" sz="1200" dirty="0"/>
              <a:t>.</a:t>
            </a:r>
            <a:r>
              <a:rPr lang="en-US" altLang="zh-CN" sz="1200" dirty="0" err="1" smtClean="0"/>
              <a:t>fishd</a:t>
            </a:r>
            <a:r>
              <a:rPr lang="en-US" altLang="zh-CN" sz="1200" dirty="0" smtClean="0"/>
              <a:t>-tabs </a:t>
            </a:r>
          </a:p>
          <a:p>
            <a:pPr marL="171450" indent="-171450">
              <a:lnSpc>
                <a:spcPct val="150000"/>
              </a:lnSpc>
              <a:buFont typeface="Wingdings" charset="2"/>
              <a:buChar char="Ø"/>
            </a:pPr>
            <a:endParaRPr lang="en-US" altLang="zh-CN" sz="1200" dirty="0" smtClean="0"/>
          </a:p>
          <a:p>
            <a:pPr marL="171450" indent="-171450">
              <a:lnSpc>
                <a:spcPct val="150000"/>
              </a:lnSpc>
              <a:buFont typeface="Wingdings" charset="2"/>
              <a:buChar char="Ø"/>
            </a:pPr>
            <a:r>
              <a:rPr lang="zh-CN" altLang="en-US" sz="1200" b="1" dirty="0" smtClean="0"/>
              <a:t>模块功能区分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zh-CN" altLang="en-US" sz="1200" dirty="0" smtClean="0"/>
              <a:t>公共 </a:t>
            </a:r>
            <a:r>
              <a:rPr lang="en-US" altLang="zh-CN" sz="1200" dirty="0" smtClean="0"/>
              <a:t>.m-setting </a:t>
            </a:r>
            <a:r>
              <a:rPr lang="zh-CN" altLang="en-US" sz="1200" dirty="0" smtClean="0"/>
              <a:t>  </a:t>
            </a:r>
            <a:r>
              <a:rPr lang="en-US" altLang="zh-CN" sz="1200" dirty="0" smtClean="0"/>
              <a:t>|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.m-points</a:t>
            </a:r>
            <a:br>
              <a:rPr lang="en-US" altLang="zh-CN" sz="1200" dirty="0" smtClean="0"/>
            </a:br>
            <a:r>
              <a:rPr lang="zh-CN" altLang="en-US" sz="1200" dirty="0" smtClean="0"/>
              <a:t>页面 </a:t>
            </a:r>
            <a:r>
              <a:rPr lang="en-US" altLang="zh-CN" sz="1200" dirty="0" smtClean="0"/>
              <a:t>.p-setting  |  .p-</a:t>
            </a:r>
            <a:r>
              <a:rPr lang="en-US" altLang="zh-CN" sz="1200" dirty="0" err="1" smtClean="0"/>
              <a:t>pointAdd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或 </a:t>
            </a:r>
            <a:r>
              <a:rPr lang="en-US" altLang="zh-CN" sz="1200" dirty="0" smtClean="0"/>
              <a:t>m-</a:t>
            </a:r>
            <a:r>
              <a:rPr lang="en-US" altLang="zh-CN" sz="1200" dirty="0" err="1" smtClean="0"/>
              <a:t>PointAdd</a:t>
            </a:r>
            <a:r>
              <a:rPr lang="en-US" altLang="zh-CN" sz="1200" dirty="0" smtClean="0"/>
              <a:t> </a:t>
            </a:r>
            <a:br>
              <a:rPr lang="en-US" altLang="zh-CN" sz="1200" dirty="0" smtClean="0"/>
            </a:br>
            <a:r>
              <a:rPr lang="zh-CN" altLang="en-US" sz="1200" dirty="0" smtClean="0"/>
              <a:t>模块  </a:t>
            </a:r>
            <a:r>
              <a:rPr lang="en-US" altLang="zh-CN" sz="1200" dirty="0" smtClean="0"/>
              <a:t>.m-</a:t>
            </a:r>
            <a:r>
              <a:rPr lang="en-US" altLang="zh-CN" sz="1200" dirty="0" err="1" smtClean="0"/>
              <a:t>xxxx</a:t>
            </a:r>
            <a:r>
              <a:rPr lang="en-US" altLang="zh-CN" sz="1200" dirty="0" smtClean="0"/>
              <a:t>    </a:t>
            </a:r>
            <a:br>
              <a:rPr lang="en-US" altLang="zh-CN" sz="1200" dirty="0" smtClean="0"/>
            </a:br>
            <a:r>
              <a:rPr lang="en-US" altLang="zh-CN" sz="1200" dirty="0" smtClean="0"/>
              <a:t>UI</a:t>
            </a:r>
            <a:r>
              <a:rPr lang="zh-CN" altLang="en-US" sz="1200" dirty="0" smtClean="0"/>
              <a:t>元件 </a:t>
            </a:r>
            <a:r>
              <a:rPr lang="en-US" altLang="zh-CN" sz="1200" dirty="0" smtClean="0"/>
              <a:t>u-select-xxx</a:t>
            </a:r>
          </a:p>
        </p:txBody>
      </p:sp>
      <p:sp>
        <p:nvSpPr>
          <p:cNvPr id="30" name="ïşḷîḋé">
            <a:extLst>
              <a:ext uri="{FF2B5EF4-FFF2-40B4-BE49-F238E27FC236}">
                <a16:creationId xmlns="" xmlns:a16="http://schemas.microsoft.com/office/drawing/2014/main" id="{C464E3FA-23EB-4841-9113-1CCC6F827F8F}"/>
              </a:ext>
            </a:extLst>
          </p:cNvPr>
          <p:cNvSpPr txBox="1"/>
          <p:nvPr/>
        </p:nvSpPr>
        <p:spPr>
          <a:xfrm>
            <a:off x="706973" y="4327251"/>
            <a:ext cx="3848094" cy="2119593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/>
          <a:p>
            <a:pPr marL="171450" indent="-171450">
              <a:buFont typeface="Wingdings" charset="2"/>
              <a:buChar char="Ø"/>
            </a:pPr>
            <a:r>
              <a:rPr lang="zh-CN" altLang="en-US" sz="1200" b="1" dirty="0"/>
              <a:t>不重复</a:t>
            </a:r>
            <a:endParaRPr lang="en-US" altLang="zh-CN" sz="1200" b="1" dirty="0"/>
          </a:p>
          <a:p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</a:rPr>
              <a:t>/pages/</a:t>
            </a:r>
            <a:r>
              <a:rPr kumimoji="1" lang="en-US" altLang="zh-CN" sz="1200" b="1" dirty="0">
                <a:solidFill>
                  <a:schemeClr val="bg2">
                    <a:lumMod val="25000"/>
                  </a:schemeClr>
                </a:solidFill>
              </a:rPr>
              <a:t>Setting/Base/</a:t>
            </a:r>
            <a:r>
              <a:rPr kumimoji="1" lang="en-US" altLang="zh-CN" sz="1200" dirty="0" err="1">
                <a:solidFill>
                  <a:schemeClr val="bg2">
                    <a:lumMod val="25000"/>
                  </a:schemeClr>
                </a:solidFill>
              </a:rPr>
              <a:t>index.js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</a:endParaRPr>
          </a:p>
          <a:p>
            <a:endParaRPr kumimoji="1" lang="en-US" altLang="zh-CN" sz="1200" b="1" dirty="0" smtClean="0"/>
          </a:p>
          <a:p>
            <a:pPr marL="171450" indent="-171450">
              <a:buFont typeface="Wingdings" charset="2"/>
              <a:buChar char="Ø"/>
            </a:pPr>
            <a:r>
              <a:rPr kumimoji="1" lang="zh-CN" altLang="en-US" sz="1200" b="1" dirty="0" smtClean="0"/>
              <a:t>结构一致</a:t>
            </a:r>
            <a:endParaRPr kumimoji="1" lang="en-US" altLang="zh-CN" sz="1200" b="1" dirty="0" smtClean="0"/>
          </a:p>
          <a:p>
            <a:pPr>
              <a:lnSpc>
                <a:spcPct val="160000"/>
              </a:lnSpc>
            </a:pPr>
            <a:r>
              <a:rPr kumimoji="1" lang="en-US" altLang="zh-CN" sz="1200" dirty="0" smtClean="0">
                <a:solidFill>
                  <a:schemeClr val="bg2">
                    <a:lumMod val="25000"/>
                  </a:schemeClr>
                </a:solidFill>
              </a:rPr>
              <a:t>    pages/</a:t>
            </a:r>
            <a:r>
              <a:rPr kumimoji="1"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Points</a:t>
            </a:r>
            <a:r>
              <a:rPr kumimoji="1" lang="en-US" altLang="zh-CN" sz="1200" b="1" dirty="0">
                <a:solidFill>
                  <a:schemeClr val="bg2">
                    <a:lumMod val="25000"/>
                  </a:schemeClr>
                </a:solidFill>
              </a:rPr>
              <a:t> (/) </a:t>
            </a:r>
            <a:r>
              <a:rPr kumimoji="1"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Search/</a:t>
            </a:r>
            <a:r>
              <a:rPr kumimoji="1" lang="en-US" altLang="zh-CN" sz="1200" dirty="0" err="1" smtClean="0">
                <a:solidFill>
                  <a:schemeClr val="bg2">
                    <a:lumMod val="25000"/>
                  </a:schemeClr>
                </a:solidFill>
              </a:rPr>
              <a:t>index.js</a:t>
            </a:r>
            <a:endParaRPr kumimoji="1" lang="en-US" altLang="zh-CN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kumimoji="1" lang="en-US" altLang="zh-CN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kumimoji="1" lang="en-US" altLang="zh-CN" sz="1200" dirty="0" smtClean="0">
                <a:solidFill>
                  <a:schemeClr val="bg2">
                    <a:lumMod val="25000"/>
                  </a:schemeClr>
                </a:solidFill>
              </a:rPr>
              <a:t>   pages/</a:t>
            </a:r>
            <a:r>
              <a:rPr kumimoji="1"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Points</a:t>
            </a:r>
            <a:r>
              <a:rPr kumimoji="1" lang="en-US" altLang="zh-CN" sz="1200" b="1" dirty="0">
                <a:solidFill>
                  <a:schemeClr val="bg2">
                    <a:lumMod val="25000"/>
                  </a:schemeClr>
                </a:solidFill>
              </a:rPr>
              <a:t>(/)</a:t>
            </a:r>
            <a:r>
              <a:rPr kumimoji="1" lang="en-US" altLang="zh-CN" sz="1200" b="1" dirty="0" smtClean="0">
                <a:solidFill>
                  <a:schemeClr val="bg2">
                    <a:lumMod val="25000"/>
                  </a:schemeClr>
                </a:solidFill>
              </a:rPr>
              <a:t>Add/</a:t>
            </a:r>
            <a:r>
              <a:rPr kumimoji="1" lang="en-US" altLang="zh-CN" sz="1200" dirty="0" err="1" smtClean="0">
                <a:solidFill>
                  <a:schemeClr val="bg2">
                    <a:lumMod val="25000"/>
                  </a:schemeClr>
                </a:solidFill>
              </a:rPr>
              <a:t>index.js</a:t>
            </a:r>
            <a:endParaRPr kumimoji="1" lang="en-US" altLang="zh-CN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60000"/>
              </a:lnSpc>
            </a:pP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/</a:t>
            </a:r>
            <a:r>
              <a:rPr kumimoji="1"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RobotSetting</a:t>
            </a:r>
            <a:r>
              <a:rPr kumimoji="1"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/components/</a:t>
            </a:r>
            <a:r>
              <a:rPr kumimoji="1" lang="en-US" altLang="zh-CN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ModalIpccUnitEdit.js</a:t>
            </a:r>
            <a:r>
              <a:rPr kumimoji="1"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/</a:t>
            </a:r>
            <a:r>
              <a:rPr kumimoji="1" lang="en-US" altLang="zh-CN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RobotSetting</a:t>
            </a:r>
            <a:r>
              <a:rPr kumimoji="1"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/components/</a:t>
            </a:r>
            <a:r>
              <a:rPr kumimoji="1" lang="en-US" altLang="zh-CN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ModalTransferGuide.js</a:t>
            </a:r>
            <a:r>
              <a:rPr kumimoji="1"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kumimoji="1"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kumimoji="1"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4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357582-7032-4032-BF1E-AA9B14146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命名规范</a:t>
            </a:r>
            <a:r>
              <a:rPr kumimoji="1" lang="en-US" altLang="zh-CN" dirty="0"/>
              <a:t>-</a:t>
            </a:r>
            <a:r>
              <a:rPr kumimoji="1" lang="zh-CN" altLang="en-US" dirty="0"/>
              <a:t>示例</a:t>
            </a:r>
            <a:endParaRPr lang="zh-CN" altLang="en-US" dirty="0"/>
          </a:p>
        </p:txBody>
      </p:sp>
      <p:grpSp>
        <p:nvGrpSpPr>
          <p:cNvPr id="19" name="îşľidè">
            <a:extLst>
              <a:ext uri="{FF2B5EF4-FFF2-40B4-BE49-F238E27FC236}">
                <a16:creationId xmlns="" xmlns:a16="http://schemas.microsoft.com/office/drawing/2014/main" id="{14DBB0C3-AC7D-4A4F-8130-40A5B3A2D745}"/>
              </a:ext>
            </a:extLst>
          </p:cNvPr>
          <p:cNvGrpSpPr/>
          <p:nvPr/>
        </p:nvGrpSpPr>
        <p:grpSpPr>
          <a:xfrm>
            <a:off x="3963037" y="1764021"/>
            <a:ext cx="1653781" cy="1140217"/>
            <a:chOff x="3656701" y="1423482"/>
            <a:chExt cx="2826506" cy="1948765"/>
          </a:xfrm>
        </p:grpSpPr>
        <p:sp>
          <p:nvSpPr>
            <p:cNvPr id="30" name="íśḷíḍe">
              <a:extLst>
                <a:ext uri="{FF2B5EF4-FFF2-40B4-BE49-F238E27FC236}">
                  <a16:creationId xmlns="" xmlns:a16="http://schemas.microsoft.com/office/drawing/2014/main" id="{F9C5E42C-88FC-4DE1-A340-31F862545FFB}"/>
                </a:ext>
              </a:extLst>
            </p:cNvPr>
            <p:cNvSpPr/>
            <p:nvPr/>
          </p:nvSpPr>
          <p:spPr>
            <a:xfrm rot="8100000">
              <a:off x="4463907" y="2715022"/>
              <a:ext cx="2019300" cy="65722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40000" lnSpcReduction="20000"/>
            </a:bodyPr>
            <a:lstStyle/>
            <a:p>
              <a:pPr algn="ctr"/>
              <a:endParaRPr/>
            </a:p>
          </p:txBody>
        </p:sp>
        <p:sp>
          <p:nvSpPr>
            <p:cNvPr id="31" name="ïṩ1ïdè">
              <a:extLst>
                <a:ext uri="{FF2B5EF4-FFF2-40B4-BE49-F238E27FC236}">
                  <a16:creationId xmlns="" xmlns:a16="http://schemas.microsoft.com/office/drawing/2014/main" id="{75AB10DF-78AE-4838-8280-CB9578735017}"/>
                </a:ext>
              </a:extLst>
            </p:cNvPr>
            <p:cNvSpPr/>
            <p:nvPr/>
          </p:nvSpPr>
          <p:spPr>
            <a:xfrm rot="13500000">
              <a:off x="3853404" y="1226779"/>
              <a:ext cx="1625894" cy="2019300"/>
            </a:xfrm>
            <a:prstGeom prst="homePlate">
              <a:avLst>
                <a:gd name="adj" fmla="val 30072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</p:grpSp>
      <p:sp>
        <p:nvSpPr>
          <p:cNvPr id="20" name="ïşľíḑé">
            <a:extLst>
              <a:ext uri="{FF2B5EF4-FFF2-40B4-BE49-F238E27FC236}">
                <a16:creationId xmlns="" xmlns:a16="http://schemas.microsoft.com/office/drawing/2014/main" id="{EA7C042E-3154-42DB-BB4E-2A7278E983C2}"/>
              </a:ext>
            </a:extLst>
          </p:cNvPr>
          <p:cNvSpPr/>
          <p:nvPr/>
        </p:nvSpPr>
        <p:spPr>
          <a:xfrm rot="13500000" flipH="1">
            <a:off x="5521315" y="2529125"/>
            <a:ext cx="1181487" cy="38454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/>
          </a:p>
        </p:txBody>
      </p:sp>
      <p:sp>
        <p:nvSpPr>
          <p:cNvPr id="21" name="íṣḷïḋe">
            <a:extLst>
              <a:ext uri="{FF2B5EF4-FFF2-40B4-BE49-F238E27FC236}">
                <a16:creationId xmlns="" xmlns:a16="http://schemas.microsoft.com/office/drawing/2014/main" id="{28AB1CE8-CD96-435E-8C16-4BF965E072D7}"/>
              </a:ext>
            </a:extLst>
          </p:cNvPr>
          <p:cNvSpPr/>
          <p:nvPr/>
        </p:nvSpPr>
        <p:spPr>
          <a:xfrm rot="8100000" flipH="1">
            <a:off x="6108700" y="1658358"/>
            <a:ext cx="951306" cy="1181487"/>
          </a:xfrm>
          <a:prstGeom prst="homePlate">
            <a:avLst>
              <a:gd name="adj" fmla="val 30072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2" name="í$1íďè">
            <a:extLst>
              <a:ext uri="{FF2B5EF4-FFF2-40B4-BE49-F238E27FC236}">
                <a16:creationId xmlns="" xmlns:a16="http://schemas.microsoft.com/office/drawing/2014/main" id="{477391CB-B32E-44C4-A590-66A45A41D7D0}"/>
              </a:ext>
            </a:extLst>
          </p:cNvPr>
          <p:cNvSpPr/>
          <p:nvPr/>
        </p:nvSpPr>
        <p:spPr>
          <a:xfrm rot="13500000" flipV="1">
            <a:off x="4461207" y="3857822"/>
            <a:ext cx="1181487" cy="38454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/>
          </a:p>
        </p:txBody>
      </p:sp>
      <p:sp>
        <p:nvSpPr>
          <p:cNvPr id="23" name="íṧḷiḋe">
            <a:extLst>
              <a:ext uri="{FF2B5EF4-FFF2-40B4-BE49-F238E27FC236}">
                <a16:creationId xmlns="" xmlns:a16="http://schemas.microsoft.com/office/drawing/2014/main" id="{68EEA69B-CDD7-47C8-820E-EAC9E2CB2527}"/>
              </a:ext>
            </a:extLst>
          </p:cNvPr>
          <p:cNvSpPr/>
          <p:nvPr/>
        </p:nvSpPr>
        <p:spPr>
          <a:xfrm rot="8100000" flipV="1">
            <a:off x="4104003" y="3931642"/>
            <a:ext cx="951306" cy="1181487"/>
          </a:xfrm>
          <a:prstGeom prst="homePlate">
            <a:avLst>
              <a:gd name="adj" fmla="val 30072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/>
          </a:p>
        </p:txBody>
      </p:sp>
      <p:sp>
        <p:nvSpPr>
          <p:cNvPr id="24" name="íSḻïdé">
            <a:extLst>
              <a:ext uri="{FF2B5EF4-FFF2-40B4-BE49-F238E27FC236}">
                <a16:creationId xmlns="" xmlns:a16="http://schemas.microsoft.com/office/drawing/2014/main" id="{758EA947-49B7-4F37-BD9D-7265AC7B14A7}"/>
              </a:ext>
            </a:extLst>
          </p:cNvPr>
          <p:cNvSpPr/>
          <p:nvPr/>
        </p:nvSpPr>
        <p:spPr>
          <a:xfrm rot="8100000" flipH="1" flipV="1">
            <a:off x="5623425" y="3857823"/>
            <a:ext cx="1181487" cy="384540"/>
          </a:xfrm>
          <a:prstGeom prst="triangle">
            <a:avLst/>
          </a:prstGeom>
          <a:solidFill>
            <a:schemeClr val="bg1">
              <a:lumMod val="8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 fontScale="40000" lnSpcReduction="20000"/>
          </a:bodyPr>
          <a:lstStyle/>
          <a:p>
            <a:pPr algn="ctr"/>
            <a:endParaRPr dirty="0"/>
          </a:p>
        </p:txBody>
      </p:sp>
      <p:sp>
        <p:nvSpPr>
          <p:cNvPr id="25" name="îşlïde">
            <a:extLst>
              <a:ext uri="{FF2B5EF4-FFF2-40B4-BE49-F238E27FC236}">
                <a16:creationId xmlns="" xmlns:a16="http://schemas.microsoft.com/office/drawing/2014/main" id="{0D620CF4-EDDE-4C33-A44F-B943453AA45D}"/>
              </a:ext>
            </a:extLst>
          </p:cNvPr>
          <p:cNvSpPr/>
          <p:nvPr/>
        </p:nvSpPr>
        <p:spPr>
          <a:xfrm rot="13500000" flipH="1" flipV="1">
            <a:off x="6210810" y="3931643"/>
            <a:ext cx="951306" cy="1181487"/>
          </a:xfrm>
          <a:prstGeom prst="homePlate">
            <a:avLst>
              <a:gd name="adj" fmla="val 30072"/>
            </a:avLst>
          </a:prstGeom>
          <a:solidFill>
            <a:schemeClr val="tx1">
              <a:lumMod val="50000"/>
              <a:lumOff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  <p:sp>
        <p:nvSpPr>
          <p:cNvPr id="26" name="íšḷiďe">
            <a:extLst>
              <a:ext uri="{FF2B5EF4-FFF2-40B4-BE49-F238E27FC236}">
                <a16:creationId xmlns="" xmlns:a16="http://schemas.microsoft.com/office/drawing/2014/main" id="{47C29665-DC3B-4DED-A110-2F58262A1B2E}"/>
              </a:ext>
            </a:extLst>
          </p:cNvPr>
          <p:cNvSpPr/>
          <p:nvPr/>
        </p:nvSpPr>
        <p:spPr bwMode="auto">
          <a:xfrm>
            <a:off x="4437408" y="4284702"/>
            <a:ext cx="389640" cy="329273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 fontScale="92500" lnSpcReduction="10000"/>
          </a:bodyPr>
          <a:lstStyle/>
          <a:p>
            <a:pPr algn="ctr"/>
            <a:endParaRPr/>
          </a:p>
        </p:txBody>
      </p:sp>
      <p:sp>
        <p:nvSpPr>
          <p:cNvPr id="27" name="ïṩ1îde">
            <a:extLst>
              <a:ext uri="{FF2B5EF4-FFF2-40B4-BE49-F238E27FC236}">
                <a16:creationId xmlns="" xmlns:a16="http://schemas.microsoft.com/office/drawing/2014/main" id="{91C2B7DE-AD7C-4BBA-AC5D-3A266CBD4C81}"/>
              </a:ext>
            </a:extLst>
          </p:cNvPr>
          <p:cNvSpPr/>
          <p:nvPr/>
        </p:nvSpPr>
        <p:spPr bwMode="auto">
          <a:xfrm>
            <a:off x="6369657" y="2109827"/>
            <a:ext cx="382294" cy="323066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 fontScale="92500" lnSpcReduction="20000"/>
          </a:bodyPr>
          <a:lstStyle/>
          <a:p>
            <a:pPr algn="ctr"/>
            <a:endParaRPr/>
          </a:p>
        </p:txBody>
      </p:sp>
      <p:sp>
        <p:nvSpPr>
          <p:cNvPr id="28" name="ïṣľïḑè">
            <a:extLst>
              <a:ext uri="{FF2B5EF4-FFF2-40B4-BE49-F238E27FC236}">
                <a16:creationId xmlns="" xmlns:a16="http://schemas.microsoft.com/office/drawing/2014/main" id="{142B9AEB-1F13-4F37-B5C7-CA30972C3D0D}"/>
              </a:ext>
            </a:extLst>
          </p:cNvPr>
          <p:cNvSpPr/>
          <p:nvPr/>
        </p:nvSpPr>
        <p:spPr bwMode="auto">
          <a:xfrm>
            <a:off x="4442010" y="2190783"/>
            <a:ext cx="328685" cy="277763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 fontScale="85000" lnSpcReduction="20000"/>
          </a:bodyPr>
          <a:lstStyle/>
          <a:p>
            <a:pPr algn="ctr"/>
            <a:endParaRPr/>
          </a:p>
        </p:txBody>
      </p:sp>
      <p:sp>
        <p:nvSpPr>
          <p:cNvPr id="29" name="îšḷiďé">
            <a:extLst>
              <a:ext uri="{FF2B5EF4-FFF2-40B4-BE49-F238E27FC236}">
                <a16:creationId xmlns="" xmlns:a16="http://schemas.microsoft.com/office/drawing/2014/main" id="{CCB91493-06B8-4472-8F7C-DF64D6E7971B}"/>
              </a:ext>
            </a:extLst>
          </p:cNvPr>
          <p:cNvSpPr/>
          <p:nvPr/>
        </p:nvSpPr>
        <p:spPr bwMode="auto">
          <a:xfrm>
            <a:off x="6480174" y="4304340"/>
            <a:ext cx="365480" cy="308856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wrap="square" lIns="91440" tIns="45720" rIns="91440" bIns="45720" anchor="ctr">
            <a:normAutofit fontScale="92500" lnSpcReduction="20000"/>
          </a:bodyPr>
          <a:lstStyle/>
          <a:p>
            <a:pPr algn="ctr"/>
            <a:endParaRPr/>
          </a:p>
        </p:txBody>
      </p:sp>
      <p:grpSp>
        <p:nvGrpSpPr>
          <p:cNvPr id="7" name="ïSľïḓê">
            <a:extLst>
              <a:ext uri="{FF2B5EF4-FFF2-40B4-BE49-F238E27FC236}">
                <a16:creationId xmlns="" xmlns:a16="http://schemas.microsoft.com/office/drawing/2014/main" id="{F784B2DA-8985-4F22-8655-5DBF204884C3}"/>
              </a:ext>
            </a:extLst>
          </p:cNvPr>
          <p:cNvGrpSpPr/>
          <p:nvPr/>
        </p:nvGrpSpPr>
        <p:grpSpPr>
          <a:xfrm>
            <a:off x="7197485" y="1524040"/>
            <a:ext cx="6256869" cy="2467875"/>
            <a:chOff x="1236554" y="1379126"/>
            <a:chExt cx="16225504" cy="2467875"/>
          </a:xfrm>
        </p:grpSpPr>
        <p:sp>
          <p:nvSpPr>
            <p:cNvPr id="17" name="îṡļiḋè">
              <a:extLst>
                <a:ext uri="{FF2B5EF4-FFF2-40B4-BE49-F238E27FC236}">
                  <a16:creationId xmlns="" xmlns:a16="http://schemas.microsoft.com/office/drawing/2014/main" id="{E7A6697C-1D6F-4A8A-93CC-A1440E1AD2EB}"/>
                </a:ext>
              </a:extLst>
            </p:cNvPr>
            <p:cNvSpPr/>
            <p:nvPr/>
          </p:nvSpPr>
          <p:spPr bwMode="auto">
            <a:xfrm>
              <a:off x="1236554" y="1820931"/>
              <a:ext cx="16225504" cy="2026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00" b="1" dirty="0"/>
                <a:t>项目结构</a:t>
              </a:r>
              <a:r>
                <a:rPr lang="en-US" altLang="zh-CN" sz="1000" b="1" dirty="0"/>
                <a:t>  </a:t>
              </a:r>
              <a:r>
                <a:rPr lang="en-US" altLang="zh-CN" sz="1000" dirty="0"/>
                <a:t>/business/module/function/sub </a:t>
              </a:r>
              <a:r>
                <a:rPr lang="zh-CN" altLang="en-US" sz="1000" dirty="0"/>
                <a:t>或 </a:t>
              </a:r>
              <a:r>
                <a:rPr lang="en-US" altLang="zh-CN" sz="1000" dirty="0"/>
                <a:t> /business/module/</a:t>
              </a:r>
              <a:r>
                <a:rPr lang="en-US" altLang="zh-CN" sz="1000" dirty="0" err="1"/>
                <a:t>functionSub</a:t>
              </a:r>
              <a:r>
                <a:rPr lang="zh-CN" altLang="en-US" sz="1000" dirty="0"/>
                <a:t>  </a:t>
              </a:r>
              <a:endParaRPr lang="en-US" altLang="zh-CN" sz="10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00" b="1" dirty="0"/>
                <a:t>类</a:t>
              </a:r>
              <a:r>
                <a:rPr lang="zh-CN" altLang="en-US" sz="1000" dirty="0"/>
                <a:t>     </a:t>
              </a:r>
              <a:r>
                <a:rPr lang="en-US" altLang="zh-CN" sz="1000" dirty="0" err="1"/>
                <a:t>BusinessModuleFuncitionSubShow</a:t>
              </a:r>
              <a:r>
                <a:rPr lang="en-US" altLang="zh-CN" sz="1000" dirty="0"/>
                <a:t>  </a:t>
              </a:r>
              <a:r>
                <a:rPr lang="zh-CN" altLang="en-US" sz="1000" dirty="0"/>
                <a:t>或 </a:t>
              </a:r>
              <a:r>
                <a:rPr lang="en-US" altLang="zh-CN" sz="1000" dirty="0" err="1"/>
                <a:t>ShowBusinessModuleFuncitionSub</a:t>
              </a:r>
              <a:endParaRPr lang="en-US" altLang="zh-CN" sz="10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00" b="1" dirty="0"/>
                <a:t>方法</a:t>
              </a:r>
              <a:r>
                <a:rPr lang="zh-CN" altLang="en-US" sz="1000" dirty="0"/>
                <a:t>  </a:t>
              </a:r>
              <a:r>
                <a:rPr lang="en-US" altLang="zh-CN" sz="1000" dirty="0" err="1"/>
                <a:t>actionBusinessModuleFunctionSub</a:t>
              </a:r>
              <a:r>
                <a:rPr lang="en-US" altLang="zh-CN" sz="1000" dirty="0"/>
                <a:t> </a:t>
              </a:r>
              <a:r>
                <a:rPr lang="zh-CN" altLang="en-US" sz="1000" dirty="0"/>
                <a:t> 可简写 </a:t>
              </a:r>
              <a:r>
                <a:rPr lang="en-US" altLang="zh-CN" sz="1000" dirty="0" err="1"/>
                <a:t>actionFunctionSub</a:t>
              </a:r>
              <a:endParaRPr lang="en-US" altLang="zh-CN" sz="10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zh-CN" altLang="en-US" sz="1000" b="1" dirty="0"/>
                <a:t>公用样式</a:t>
              </a:r>
              <a:r>
                <a:rPr lang="en-US" altLang="zh-CN" sz="1000" b="1" dirty="0"/>
                <a:t>   </a:t>
              </a:r>
              <a:r>
                <a:rPr lang="en-US" altLang="zh-CN" sz="1000" dirty="0"/>
                <a:t>.g-business  .m-module</a:t>
              </a:r>
              <a:r>
                <a:rPr lang="zh-CN" altLang="en-US" sz="1000" dirty="0"/>
                <a:t> </a:t>
              </a:r>
              <a:r>
                <a:rPr lang="en-US" altLang="zh-CN" sz="1000" dirty="0"/>
                <a:t> .u-function .sub </a:t>
              </a:r>
              <a:r>
                <a:rPr lang="zh-CN" altLang="en-US" sz="1000" dirty="0"/>
                <a:t>或 </a:t>
              </a:r>
              <a:r>
                <a:rPr lang="en-US" altLang="zh-CN" sz="1000" dirty="0"/>
                <a:t>.g-</a:t>
              </a:r>
              <a:r>
                <a:rPr lang="en-US" altLang="zh-CN" sz="1000" dirty="0" err="1"/>
                <a:t>businessModule</a:t>
              </a:r>
              <a:r>
                <a:rPr lang="en-US" altLang="zh-CN" sz="1000" dirty="0"/>
                <a:t> .u-</a:t>
              </a:r>
              <a:r>
                <a:rPr lang="en-US" altLang="zh-CN" sz="1000" dirty="0" err="1"/>
                <a:t>functionSub</a:t>
              </a:r>
              <a:r>
                <a:rPr lang="en-US" altLang="zh-CN" sz="1000" dirty="0"/>
                <a:t> </a:t>
              </a:r>
              <a:br>
                <a:rPr lang="en-US" altLang="zh-CN" sz="1000" dirty="0"/>
              </a:br>
              <a:r>
                <a:rPr lang="zh-CN" altLang="en-US" sz="1000" b="1" dirty="0"/>
                <a:t>页面</a:t>
              </a:r>
              <a:r>
                <a:rPr lang="en-US" altLang="zh-CN" sz="1000" b="1" dirty="0"/>
                <a:t> </a:t>
              </a:r>
              <a:r>
                <a:rPr lang="en-US" altLang="zh-CN" sz="1000" dirty="0"/>
                <a:t>p- | </a:t>
              </a:r>
              <a:r>
                <a:rPr lang="zh-CN" altLang="en-US" sz="1000" dirty="0"/>
                <a:t>弹窗 </a:t>
              </a:r>
              <a:r>
                <a:rPr lang="en-US" altLang="zh-CN" sz="1000" dirty="0"/>
                <a:t>m- </a:t>
              </a:r>
              <a:r>
                <a:rPr lang="zh-CN" altLang="en-US" sz="1000" dirty="0"/>
                <a:t>：</a:t>
              </a:r>
              <a:r>
                <a:rPr lang="en-US" altLang="zh-CN" sz="1000" dirty="0"/>
                <a:t> .p-</a:t>
              </a:r>
              <a:r>
                <a:rPr lang="en-US" altLang="zh-CN" sz="1000" dirty="0" err="1"/>
                <a:t>businessModule</a:t>
              </a:r>
              <a:r>
                <a:rPr lang="en-US" altLang="zh-CN" sz="1000" dirty="0"/>
                <a:t>  .m-</a:t>
              </a:r>
              <a:r>
                <a:rPr lang="en-US" altLang="zh-CN" sz="1000" dirty="0" err="1"/>
                <a:t>moduleFunction</a:t>
              </a:r>
              <a:r>
                <a:rPr lang="en-US" altLang="zh-CN" sz="1000" dirty="0"/>
                <a:t>  .sub  </a:t>
              </a:r>
              <a:r>
                <a:rPr lang="zh-CN" altLang="en-US" sz="1000" dirty="0"/>
                <a:t>或 </a:t>
              </a:r>
              <a:r>
                <a:rPr lang="en-US" altLang="zh-CN" sz="1000" dirty="0"/>
                <a:t>.p-</a:t>
              </a:r>
              <a:r>
                <a:rPr lang="en-US" altLang="zh-CN" sz="1000" dirty="0" err="1"/>
                <a:t>businessModule</a:t>
              </a:r>
              <a:r>
                <a:rPr lang="en-US" altLang="zh-CN" sz="1000" dirty="0"/>
                <a:t>  .m-module-</a:t>
              </a:r>
              <a:r>
                <a:rPr lang="en-US" altLang="zh-CN" sz="1000" dirty="0" err="1"/>
                <a:t>functionSub</a:t>
              </a:r>
              <a:endParaRPr lang="en-US" altLang="zh-CN" sz="1000" dirty="0"/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000" b="1" dirty="0"/>
                <a:t> </a:t>
              </a:r>
              <a:r>
                <a:rPr lang="zh-CN" altLang="en-US" sz="1000" b="1" dirty="0"/>
                <a:t>组件</a:t>
              </a:r>
              <a:r>
                <a:rPr lang="zh-CN" altLang="en-US" sz="1000" dirty="0"/>
                <a:t>： </a:t>
              </a:r>
              <a:r>
                <a:rPr lang="en-US" altLang="zh-CN" sz="1000" dirty="0"/>
                <a:t>m-</a:t>
              </a:r>
              <a:r>
                <a:rPr lang="en-US" altLang="zh-CN" sz="1000" dirty="0" err="1"/>
                <a:t>showModule</a:t>
              </a:r>
              <a:r>
                <a:rPr lang="en-US" altLang="zh-CN" sz="1000" dirty="0"/>
                <a:t>   .module-</a:t>
              </a:r>
              <a:r>
                <a:rPr lang="en-US" altLang="zh-CN" sz="1000" dirty="0" err="1"/>
                <a:t>functionSub</a:t>
              </a:r>
              <a:r>
                <a:rPr lang="en-US" altLang="zh-CN" sz="1000" dirty="0"/>
                <a:t> </a:t>
              </a:r>
              <a:br>
                <a:rPr lang="en-US" altLang="zh-CN" sz="1000" dirty="0"/>
              </a:br>
              <a:r>
                <a:rPr lang="zh-CN" altLang="en-US" sz="1000" b="1" dirty="0"/>
                <a:t> 元件</a:t>
              </a:r>
              <a:r>
                <a:rPr lang="en-US" altLang="zh-CN" sz="1000" b="1" dirty="0"/>
                <a:t> </a:t>
              </a:r>
              <a:r>
                <a:rPr lang="zh-CN" altLang="en-US" sz="1000" dirty="0"/>
                <a:t>：</a:t>
              </a:r>
              <a:r>
                <a:rPr lang="en-US" altLang="zh-CN" sz="1000" dirty="0"/>
                <a:t>u-action  .module  .module-</a:t>
              </a:r>
              <a:r>
                <a:rPr lang="en-US" altLang="zh-CN" sz="1000" dirty="0" err="1"/>
                <a:t>functionSub</a:t>
              </a:r>
              <a:r>
                <a:rPr lang="en-US" altLang="zh-CN" sz="1000" dirty="0"/>
                <a:t> </a:t>
              </a:r>
              <a:r>
                <a:rPr lang="zh-CN" altLang="en-US" sz="1000" dirty="0"/>
                <a:t> 或者</a:t>
              </a:r>
              <a:r>
                <a:rPr lang="en-US" altLang="zh-CN" sz="1000" dirty="0"/>
                <a:t>u-action  .action-module  .</a:t>
              </a:r>
              <a:r>
                <a:rPr lang="en-US" altLang="zh-CN" sz="1000" dirty="0" err="1"/>
                <a:t>functionSub</a:t>
              </a:r>
              <a:endParaRPr lang="zh-CN" altLang="en-US" sz="1000" dirty="0"/>
            </a:p>
          </p:txBody>
        </p:sp>
        <p:sp>
          <p:nvSpPr>
            <p:cNvPr id="18" name="ïṥ1iďe">
              <a:extLst>
                <a:ext uri="{FF2B5EF4-FFF2-40B4-BE49-F238E27FC236}">
                  <a16:creationId xmlns="" xmlns:a16="http://schemas.microsoft.com/office/drawing/2014/main" id="{DDED9EBF-EFC1-4162-A9D9-0EFDB5B3B830}"/>
                </a:ext>
              </a:extLst>
            </p:cNvPr>
            <p:cNvSpPr txBox="1"/>
            <p:nvPr/>
          </p:nvSpPr>
          <p:spPr bwMode="auto">
            <a:xfrm>
              <a:off x="1752089" y="1379126"/>
              <a:ext cx="7030481" cy="43259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sz="2000" b="1" dirty="0"/>
                <a:t>规范</a:t>
              </a:r>
            </a:p>
          </p:txBody>
        </p:sp>
      </p:grpSp>
      <p:grpSp>
        <p:nvGrpSpPr>
          <p:cNvPr id="8" name="iṡļidé">
            <a:extLst>
              <a:ext uri="{FF2B5EF4-FFF2-40B4-BE49-F238E27FC236}">
                <a16:creationId xmlns="" xmlns:a16="http://schemas.microsoft.com/office/drawing/2014/main" id="{F784B2DA-8985-4F22-8655-5DBF204884C3}"/>
              </a:ext>
            </a:extLst>
          </p:cNvPr>
          <p:cNvGrpSpPr/>
          <p:nvPr/>
        </p:nvGrpSpPr>
        <p:grpSpPr>
          <a:xfrm>
            <a:off x="958812" y="1524040"/>
            <a:ext cx="2813643" cy="2060581"/>
            <a:chOff x="-750029" y="1468026"/>
            <a:chExt cx="6486551" cy="2060581"/>
          </a:xfrm>
        </p:grpSpPr>
        <p:sp>
          <p:nvSpPr>
            <p:cNvPr id="15" name="îsḷîḋé">
              <a:extLst>
                <a:ext uri="{FF2B5EF4-FFF2-40B4-BE49-F238E27FC236}">
                  <a16:creationId xmlns="" xmlns:a16="http://schemas.microsoft.com/office/drawing/2014/main" id="{E7A6697C-1D6F-4A8A-93CC-A1440E1AD2EB}"/>
                </a:ext>
              </a:extLst>
            </p:cNvPr>
            <p:cNvSpPr/>
            <p:nvPr/>
          </p:nvSpPr>
          <p:spPr bwMode="auto">
            <a:xfrm>
              <a:off x="-750029" y="1909831"/>
              <a:ext cx="6415993" cy="1618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/>
              <a:r>
                <a:rPr kumimoji="1" lang="zh-CN" altLang="en-US" sz="1100" b="1" dirty="0"/>
                <a:t> 驼峰、中划线、下划线、子目录、子文件</a:t>
              </a:r>
            </a:p>
            <a:p>
              <a:pPr algn="r">
                <a:lnSpc>
                  <a:spcPct val="150000"/>
                </a:lnSpc>
              </a:pPr>
              <a:r>
                <a:rPr kumimoji="1" lang="zh-CN" altLang="en-US" sz="1200" dirty="0"/>
                <a:t> </a:t>
              </a:r>
              <a:r>
                <a:rPr kumimoji="1"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nodeFirstNodeSecondNodeThird</a:t>
              </a:r>
              <a:r>
                <a:rPr kumimoji="1"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</a:t>
              </a:r>
              <a:r>
                <a:rPr kumimoji="1"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NodeFirstNodeSecondNodeThird</a:t>
              </a:r>
              <a:endParaRPr kumimoji="1"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nodeFirst_nodeSecond</a:t>
              </a:r>
              <a:r>
                <a:rPr kumimoji="1"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_</a:t>
              </a:r>
              <a:r>
                <a:rPr kumimoji="1"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nodeThird</a:t>
              </a:r>
              <a:r>
                <a:rPr kumimoji="1"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</a:t>
              </a:r>
              <a:r>
                <a:rPr kumimoji="1"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nodeFirst-nodeSecond</a:t>
              </a:r>
              <a:r>
                <a:rPr kumimoji="1"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mr-IN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–</a:t>
              </a:r>
              <a:r>
                <a:rPr kumimoji="1"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nodeThird</a:t>
              </a:r>
              <a:endParaRPr kumimoji="1"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kumimoji="1"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nodeFirst</a:t>
              </a:r>
              <a:r>
                <a:rPr kumimoji="1"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kumimoji="1"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nodeSecond</a:t>
              </a:r>
              <a:r>
                <a:rPr kumimoji="1"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kumimoji="1" lang="en-US" altLang="zh-CN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nodeThird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iṧ1îďè">
              <a:extLst>
                <a:ext uri="{FF2B5EF4-FFF2-40B4-BE49-F238E27FC236}">
                  <a16:creationId xmlns="" xmlns:a16="http://schemas.microsoft.com/office/drawing/2014/main" id="{DDED9EBF-EFC1-4162-A9D9-0EFDB5B3B830}"/>
                </a:ext>
              </a:extLst>
            </p:cNvPr>
            <p:cNvSpPr txBox="1"/>
            <p:nvPr/>
          </p:nvSpPr>
          <p:spPr bwMode="auto">
            <a:xfrm>
              <a:off x="-410314" y="1468026"/>
              <a:ext cx="6146836" cy="441806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2000" b="1" dirty="0"/>
                <a:t>格式</a:t>
              </a:r>
            </a:p>
          </p:txBody>
        </p:sp>
      </p:grpSp>
      <p:grpSp>
        <p:nvGrpSpPr>
          <p:cNvPr id="9" name="îṩlîḑe">
            <a:extLst>
              <a:ext uri="{FF2B5EF4-FFF2-40B4-BE49-F238E27FC236}">
                <a16:creationId xmlns="" xmlns:a16="http://schemas.microsoft.com/office/drawing/2014/main" id="{F784B2DA-8985-4F22-8655-5DBF204884C3}"/>
              </a:ext>
            </a:extLst>
          </p:cNvPr>
          <p:cNvGrpSpPr/>
          <p:nvPr/>
        </p:nvGrpSpPr>
        <p:grpSpPr>
          <a:xfrm>
            <a:off x="7474667" y="4368725"/>
            <a:ext cx="3382603" cy="2210204"/>
            <a:chOff x="1752087" y="1768592"/>
            <a:chExt cx="8771869" cy="2210204"/>
          </a:xfrm>
        </p:grpSpPr>
        <p:sp>
          <p:nvSpPr>
            <p:cNvPr id="13" name="išľïḋè">
              <a:extLst>
                <a:ext uri="{FF2B5EF4-FFF2-40B4-BE49-F238E27FC236}">
                  <a16:creationId xmlns="" xmlns:a16="http://schemas.microsoft.com/office/drawing/2014/main" id="{E7A6697C-1D6F-4A8A-93CC-A1440E1AD2EB}"/>
                </a:ext>
              </a:extLst>
            </p:cNvPr>
            <p:cNvSpPr/>
            <p:nvPr/>
          </p:nvSpPr>
          <p:spPr bwMode="auto">
            <a:xfrm>
              <a:off x="1752087" y="2210397"/>
              <a:ext cx="8771869" cy="1768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kumimoji="1" lang="zh-CN" altLang="en-US" sz="1100" b="1" dirty="0"/>
                <a:t>需求</a:t>
              </a:r>
              <a:r>
                <a:rPr kumimoji="1" lang="zh-CN" altLang="en-US" sz="1100" dirty="0"/>
                <a:t>： 呼叫机器人转人工的引导语</a:t>
              </a:r>
              <a:r>
                <a:rPr kumimoji="1" lang="zh-CN" altLang="en-US" sz="1100" dirty="0" smtClean="0"/>
                <a:t>设置</a:t>
              </a:r>
              <a:endParaRPr kumimoji="1" lang="en-US" altLang="zh-CN" sz="1100" dirty="0" smtClean="0"/>
            </a:p>
            <a:p>
              <a:r>
                <a:rPr kumimoji="1" lang="zh-CN" altLang="en-US" sz="1100" b="1" dirty="0"/>
                <a:t>关键词</a:t>
              </a:r>
              <a:r>
                <a:rPr kumimoji="1" lang="zh-CN" altLang="en-US" sz="1100" dirty="0" smtClean="0"/>
                <a:t>：</a:t>
              </a:r>
              <a:endParaRPr kumimoji="1" lang="en-US" altLang="zh-CN" sz="1100" dirty="0" smtClean="0"/>
            </a:p>
            <a:p>
              <a:r>
                <a:rPr kumimoji="1" lang="zh-CN" altLang="en-US" sz="1100" dirty="0"/>
                <a:t> </a:t>
              </a:r>
              <a:r>
                <a:rPr kumimoji="1" lang="zh-CN" altLang="en-US" sz="1100" dirty="0" smtClean="0"/>
                <a:t>呼叫</a:t>
              </a:r>
              <a:r>
                <a:rPr kumimoji="1" lang="en-US" altLang="zh-CN" sz="1100" dirty="0" smtClean="0"/>
                <a:t> </a:t>
              </a:r>
              <a:r>
                <a:rPr kumimoji="1" lang="zh-CN" altLang="en-US" sz="1100" dirty="0" smtClean="0"/>
                <a:t> </a:t>
              </a:r>
              <a:r>
                <a:rPr kumimoji="1" lang="en-US" altLang="zh-CN" sz="1100" dirty="0" smtClean="0"/>
                <a:t>  </a:t>
              </a:r>
              <a:r>
                <a:rPr kumimoji="1" lang="zh-CN" altLang="en-US" sz="1100" dirty="0" smtClean="0"/>
                <a:t>设置  </a:t>
              </a:r>
              <a:r>
                <a:rPr kumimoji="1" lang="en-US" altLang="zh-CN" sz="1100" dirty="0" smtClean="0"/>
                <a:t>     </a:t>
              </a:r>
              <a:r>
                <a:rPr kumimoji="1" lang="zh-CN" altLang="en-US" sz="1100" dirty="0" smtClean="0"/>
                <a:t>转</a:t>
              </a:r>
              <a:r>
                <a:rPr kumimoji="1" lang="zh-CN" altLang="en-US" sz="1100" dirty="0"/>
                <a:t>人工 </a:t>
              </a:r>
              <a:r>
                <a:rPr kumimoji="1" lang="en-US" altLang="zh-CN" sz="1100" dirty="0" smtClean="0"/>
                <a:t>          </a:t>
              </a:r>
              <a:r>
                <a:rPr kumimoji="1" lang="zh-CN" altLang="en-US" sz="1100" dirty="0" smtClean="0"/>
                <a:t> </a:t>
              </a:r>
              <a:r>
                <a:rPr kumimoji="1" lang="zh-CN" altLang="en-US" sz="1100" dirty="0"/>
                <a:t>引导语</a:t>
              </a:r>
              <a:endParaRPr kumimoji="1" lang="en-US" altLang="zh-CN" sz="1100" dirty="0"/>
            </a:p>
            <a:p>
              <a:r>
                <a:rPr kumimoji="1" lang="zh-CN" altLang="en-US" sz="1100" dirty="0" smtClean="0"/>
                <a:t> </a:t>
              </a:r>
              <a:r>
                <a:rPr kumimoji="1" lang="en-US" altLang="zh-CN" sz="1100" dirty="0" err="1" smtClean="0"/>
                <a:t>Ipcc</a:t>
              </a:r>
              <a:r>
                <a:rPr kumimoji="1" lang="en-US" altLang="zh-CN" sz="1100" dirty="0" smtClean="0"/>
                <a:t>    Setting   Transfer </a:t>
              </a:r>
              <a:r>
                <a:rPr kumimoji="1" lang="en-US" altLang="zh-CN" sz="1100" dirty="0"/>
                <a:t>staff </a:t>
              </a:r>
              <a:r>
                <a:rPr kumimoji="1" lang="zh-CN" altLang="en-US" sz="1100" dirty="0"/>
                <a:t> </a:t>
              </a:r>
              <a:r>
                <a:rPr kumimoji="1" lang="en-US" altLang="zh-CN" sz="1100" dirty="0" smtClean="0"/>
                <a:t>   Guide voice</a:t>
              </a:r>
              <a:endParaRPr kumimoji="1" lang="en-US" altLang="zh-CN" sz="1100" dirty="0"/>
            </a:p>
            <a:p>
              <a:r>
                <a:rPr kumimoji="1" lang="zh-CN" altLang="en-US" sz="1100" dirty="0" smtClean="0"/>
                <a:t> </a:t>
              </a:r>
              <a:endParaRPr kumimoji="1" lang="en-US" altLang="zh-CN" sz="1100" dirty="0" smtClean="0"/>
            </a:p>
            <a:p>
              <a:r>
                <a:rPr kumimoji="1" lang="zh-CN" altLang="en-US" sz="1100" dirty="0" smtClean="0"/>
                <a:t>查看   </a:t>
              </a:r>
              <a:r>
                <a:rPr kumimoji="1" lang="en-US" altLang="zh-CN" sz="1100" dirty="0" smtClean="0"/>
                <a:t>             </a:t>
              </a:r>
              <a:r>
                <a:rPr kumimoji="1" lang="zh-CN" altLang="en-US" sz="1100" dirty="0" smtClean="0"/>
                <a:t> 设置</a:t>
              </a:r>
              <a:r>
                <a:rPr kumimoji="1" lang="en-US" altLang="zh-CN" sz="1100" dirty="0" smtClean="0"/>
                <a:t/>
              </a:r>
              <a:br>
                <a:rPr kumimoji="1" lang="en-US" altLang="zh-CN" sz="1100" dirty="0" smtClean="0"/>
              </a:br>
              <a:r>
                <a:rPr kumimoji="1" lang="zh-CN" altLang="en-US" sz="1100" dirty="0" smtClean="0"/>
                <a:t> </a:t>
              </a:r>
              <a:r>
                <a:rPr kumimoji="1" lang="en-US" altLang="zh-CN" sz="1100" dirty="0" smtClean="0"/>
                <a:t>View | Detail</a:t>
              </a:r>
              <a:r>
                <a:rPr kumimoji="1" lang="zh-CN" altLang="en-US" sz="1100" dirty="0" smtClean="0"/>
                <a:t>    </a:t>
              </a:r>
              <a:r>
                <a:rPr kumimoji="1" lang="en-US" altLang="zh-CN" sz="1100" dirty="0" smtClean="0"/>
                <a:t>Setting | Edit </a:t>
              </a:r>
              <a:br>
                <a:rPr kumimoji="1" lang="en-US" altLang="zh-CN" sz="1100" dirty="0" smtClean="0"/>
              </a:br>
              <a:r>
                <a:rPr kumimoji="1" lang="zh-CN" altLang="en-US" sz="1100" dirty="0" smtClean="0"/>
                <a:t>  </a:t>
              </a:r>
              <a:endParaRPr kumimoji="1" lang="en-US" altLang="zh-CN" sz="1100" dirty="0" smtClean="0"/>
            </a:p>
            <a:p>
              <a:r>
                <a:rPr kumimoji="1" lang="zh-CN" altLang="en-US" sz="1100" dirty="0" smtClean="0"/>
                <a:t>信息        </a:t>
              </a:r>
              <a:r>
                <a:rPr kumimoji="1" lang="en-US" altLang="zh-CN" sz="1100" dirty="0" smtClean="0"/>
                <a:t>         </a:t>
              </a:r>
              <a:r>
                <a:rPr kumimoji="1" lang="zh-CN" altLang="en-US" sz="1100" dirty="0" smtClean="0"/>
                <a:t>弹框   </a:t>
              </a:r>
              <a:r>
                <a:rPr kumimoji="1" lang="en-US" altLang="zh-CN" sz="1100" dirty="0" smtClean="0"/>
                <a:t/>
              </a:r>
              <a:br>
                <a:rPr kumimoji="1" lang="en-US" altLang="zh-CN" sz="1100" dirty="0" smtClean="0"/>
              </a:br>
              <a:r>
                <a:rPr kumimoji="1" lang="en-US" altLang="zh-CN" sz="1100" dirty="0" err="1"/>
                <a:t>I</a:t>
              </a:r>
              <a:r>
                <a:rPr kumimoji="1" lang="en-US" altLang="zh-CN" sz="1100" dirty="0" err="1" smtClean="0"/>
                <a:t>nforamton</a:t>
              </a:r>
              <a:r>
                <a:rPr kumimoji="1" lang="en-US" altLang="zh-CN" sz="1100" dirty="0" smtClean="0"/>
                <a:t>   </a:t>
              </a:r>
              <a:r>
                <a:rPr kumimoji="1" lang="zh-CN" altLang="en-US" sz="1100" dirty="0" smtClean="0"/>
                <a:t>      </a:t>
              </a:r>
              <a:r>
                <a:rPr kumimoji="1" lang="en-US" altLang="zh-CN" sz="1100" dirty="0" smtClean="0"/>
                <a:t>Modal</a:t>
              </a:r>
              <a:endParaRPr kumimoji="1" lang="zh-CN" altLang="en-US" sz="1100" dirty="0"/>
            </a:p>
          </p:txBody>
        </p:sp>
        <p:sp>
          <p:nvSpPr>
            <p:cNvPr id="14" name="í$ḻiḑé">
              <a:extLst>
                <a:ext uri="{FF2B5EF4-FFF2-40B4-BE49-F238E27FC236}">
                  <a16:creationId xmlns="" xmlns:a16="http://schemas.microsoft.com/office/drawing/2014/main" id="{DDED9EBF-EFC1-4162-A9D9-0EFDB5B3B830}"/>
                </a:ext>
              </a:extLst>
            </p:cNvPr>
            <p:cNvSpPr txBox="1"/>
            <p:nvPr/>
          </p:nvSpPr>
          <p:spPr bwMode="auto">
            <a:xfrm>
              <a:off x="1752090" y="1768592"/>
              <a:ext cx="7030481" cy="43259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kumimoji="1" lang="zh-CN" altLang="en-US" sz="2000" b="1" dirty="0"/>
                <a:t>示例</a:t>
              </a:r>
              <a:endParaRPr lang="en-US" altLang="zh-CN" sz="2000" b="1" dirty="0"/>
            </a:p>
          </p:txBody>
        </p:sp>
      </p:grpSp>
      <p:grpSp>
        <p:nvGrpSpPr>
          <p:cNvPr id="10" name="îṣḷiḋe">
            <a:extLst>
              <a:ext uri="{FF2B5EF4-FFF2-40B4-BE49-F238E27FC236}">
                <a16:creationId xmlns="" xmlns:a16="http://schemas.microsoft.com/office/drawing/2014/main" id="{F784B2DA-8985-4F22-8655-5DBF204884C3}"/>
              </a:ext>
            </a:extLst>
          </p:cNvPr>
          <p:cNvGrpSpPr/>
          <p:nvPr/>
        </p:nvGrpSpPr>
        <p:grpSpPr>
          <a:xfrm>
            <a:off x="602349" y="4222468"/>
            <a:ext cx="3290435" cy="1979319"/>
            <a:chOff x="-1533881" y="1925225"/>
            <a:chExt cx="7585745" cy="1979319"/>
          </a:xfrm>
        </p:grpSpPr>
        <p:sp>
          <p:nvSpPr>
            <p:cNvPr id="11" name="íṣ1îḑè">
              <a:extLst>
                <a:ext uri="{FF2B5EF4-FFF2-40B4-BE49-F238E27FC236}">
                  <a16:creationId xmlns="" xmlns:a16="http://schemas.microsoft.com/office/drawing/2014/main" id="{E7A6697C-1D6F-4A8A-93CC-A1440E1AD2EB}"/>
                </a:ext>
              </a:extLst>
            </p:cNvPr>
            <p:cNvSpPr/>
            <p:nvPr/>
          </p:nvSpPr>
          <p:spPr bwMode="auto">
            <a:xfrm>
              <a:off x="-1533881" y="2367030"/>
              <a:ext cx="7585745" cy="15375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1" lang="zh-CN" altLang="en-US" sz="1100" b="1" dirty="0"/>
                <a:t>业务  模块  功能  子功能   动作  表现</a:t>
              </a:r>
              <a:r>
                <a:rPr kumimoji="1" lang="zh-CN" altLang="en-US" sz="1100" b="1" dirty="0" smtClean="0"/>
                <a:t>形式</a:t>
              </a:r>
              <a:endParaRPr kumimoji="1" lang="en-US" altLang="zh-CN" sz="1100" b="1" dirty="0"/>
            </a:p>
            <a:p>
              <a:pPr>
                <a:lnSpc>
                  <a:spcPct val="150000"/>
                </a:lnSpc>
              </a:pPr>
              <a:r>
                <a:rPr kumimoji="1" lang="zh-CN" altLang="en-US" sz="1100" b="1" dirty="0" smtClean="0"/>
                <a:t> </a:t>
              </a:r>
              <a:r>
                <a:rPr kumimoji="1" lang="en-US" altLang="zh-CN" sz="1100" b="1" dirty="0"/>
                <a:t>&lt;</a:t>
              </a:r>
              <a:r>
                <a:rPr kumimoji="1" lang="zh-CN" altLang="en-US" sz="1100" b="1" dirty="0"/>
                <a:t>  全局   元件</a:t>
              </a:r>
              <a:r>
                <a:rPr kumimoji="1" lang="en-US" altLang="zh-CN" sz="1100" b="1" dirty="0"/>
                <a:t>   </a:t>
              </a:r>
              <a:r>
                <a:rPr kumimoji="1" lang="zh-CN" altLang="en-US" sz="1100" b="1" dirty="0"/>
                <a:t>页面  </a:t>
              </a:r>
              <a:r>
                <a:rPr kumimoji="1" lang="en-US" altLang="zh-CN" sz="1100" b="1" dirty="0"/>
                <a:t> </a:t>
              </a:r>
              <a:r>
                <a:rPr kumimoji="1" lang="zh-CN" altLang="en-US" sz="1100" b="1" dirty="0"/>
                <a:t>弹框 </a:t>
              </a:r>
              <a:r>
                <a:rPr kumimoji="1" lang="en-US" altLang="zh-CN" sz="1100" b="1" dirty="0"/>
                <a:t> …… &gt;</a:t>
              </a:r>
              <a:endParaRPr kumimoji="1" lang="en-US" altLang="zh-CN" sz="1100" dirty="0"/>
            </a:p>
            <a:p>
              <a:pPr>
                <a:lnSpc>
                  <a:spcPct val="150000"/>
                </a:lnSpc>
              </a:pPr>
              <a:r>
                <a:rPr kumimoji="1" lang="en-US" altLang="zh-CN" sz="1100" dirty="0"/>
                <a:t>Business Module  Function Sub  Action  Show</a:t>
              </a:r>
              <a:r>
                <a:rPr kumimoji="1" lang="zh-CN" altLang="en-US" sz="1100" dirty="0"/>
                <a:t>   </a:t>
              </a:r>
              <a:r>
                <a:rPr kumimoji="1" lang="en-US" altLang="zh-CN" sz="1100" dirty="0"/>
                <a:t>&lt;Global</a:t>
              </a:r>
              <a:r>
                <a:rPr kumimoji="1" lang="zh-CN" altLang="en-US" sz="1100" dirty="0"/>
                <a:t>   </a:t>
              </a:r>
              <a:r>
                <a:rPr kumimoji="1" lang="en-US" altLang="zh-CN" sz="1100" dirty="0"/>
                <a:t>Unit</a:t>
              </a:r>
              <a:r>
                <a:rPr kumimoji="1" lang="zh-CN" altLang="en-US" sz="1100" dirty="0"/>
                <a:t>  </a:t>
              </a:r>
              <a:r>
                <a:rPr kumimoji="1" lang="en-US" altLang="zh-CN" sz="1100" dirty="0"/>
                <a:t>Page  Modal</a:t>
              </a:r>
              <a:r>
                <a:rPr kumimoji="1" lang="zh-CN" altLang="en-US" sz="1100" dirty="0"/>
                <a:t> </a:t>
              </a:r>
              <a:r>
                <a:rPr kumimoji="1" lang="en-US" altLang="zh-CN" sz="1100" dirty="0"/>
                <a:t>……&gt;</a:t>
              </a:r>
              <a:endParaRPr kumimoji="1" lang="zh-CN" altLang="en-US" sz="1100" dirty="0"/>
            </a:p>
          </p:txBody>
        </p:sp>
        <p:sp>
          <p:nvSpPr>
            <p:cNvPr id="12" name="iṧḷíḋè">
              <a:extLst>
                <a:ext uri="{FF2B5EF4-FFF2-40B4-BE49-F238E27FC236}">
                  <a16:creationId xmlns="" xmlns:a16="http://schemas.microsoft.com/office/drawing/2014/main" id="{DDED9EBF-EFC1-4162-A9D9-0EFDB5B3B830}"/>
                </a:ext>
              </a:extLst>
            </p:cNvPr>
            <p:cNvSpPr txBox="1"/>
            <p:nvPr/>
          </p:nvSpPr>
          <p:spPr bwMode="auto">
            <a:xfrm>
              <a:off x="-496934" y="1925225"/>
              <a:ext cx="6233457" cy="50424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sz="2000" b="1" dirty="0"/>
                <a:t>需求关键词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1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192"/>
            <a:ext cx="109728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92224" y="3532632"/>
            <a:ext cx="1682496" cy="90525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92224" y="4474464"/>
            <a:ext cx="1682496" cy="107289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792224" y="3285744"/>
            <a:ext cx="1682496" cy="21336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792224" y="5779008"/>
            <a:ext cx="1682496" cy="2133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11" name="组 10"/>
          <p:cNvGrpSpPr/>
          <p:nvPr/>
        </p:nvGrpSpPr>
        <p:grpSpPr>
          <a:xfrm>
            <a:off x="2297136" y="3305292"/>
            <a:ext cx="6391027" cy="2613714"/>
            <a:chOff x="2297136" y="3305292"/>
            <a:chExt cx="6391027" cy="2613714"/>
          </a:xfrm>
        </p:grpSpPr>
        <p:sp>
          <p:nvSpPr>
            <p:cNvPr id="12" name="泪珠形 11"/>
            <p:cNvSpPr/>
            <p:nvPr/>
          </p:nvSpPr>
          <p:spPr>
            <a:xfrm rot="8100000">
              <a:off x="3888832" y="4514562"/>
              <a:ext cx="209185" cy="209185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226685" y="4471238"/>
              <a:ext cx="4461478" cy="92333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6000"/>
              </a:schemeClr>
            </a:solidFill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dirty="0" smtClean="0">
                  <a:solidFill>
                    <a:srgbClr val="FFC000"/>
                  </a:solidFill>
                </a:rPr>
                <a:t>功能查询或功能入口直接为功能主页 ？</a:t>
              </a:r>
              <a:endParaRPr kumimoji="1" lang="en-US" altLang="zh-CN" dirty="0" smtClean="0">
                <a:solidFill>
                  <a:srgbClr val="FFC000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dirty="0" smtClean="0">
                  <a:solidFill>
                    <a:srgbClr val="FFC000"/>
                  </a:solidFill>
                </a:rPr>
                <a:t>操作形成子组归属到具体功能下</a:t>
              </a:r>
              <a:endParaRPr kumimoji="1" lang="en-US" altLang="zh-CN" dirty="0" smtClean="0">
                <a:solidFill>
                  <a:srgbClr val="FFC000"/>
                </a:solidFill>
              </a:endParaRPr>
            </a:p>
            <a:p>
              <a:pPr marL="285750" indent="-285750">
                <a:buFont typeface="Arial" charset="0"/>
                <a:buChar char="•"/>
              </a:pPr>
              <a:r>
                <a:rPr kumimoji="1" lang="zh-CN" altLang="en-US" dirty="0" smtClean="0">
                  <a:solidFill>
                    <a:srgbClr val="FFC000"/>
                  </a:solidFill>
                </a:rPr>
                <a:t>功能通用组件汇总在一起</a:t>
              </a:r>
              <a:endParaRPr kumimoji="1" lang="en-US" altLang="zh-CN" dirty="0" smtClean="0">
                <a:solidFill>
                  <a:srgbClr val="FFC000"/>
                </a:solidFill>
              </a:endParaRPr>
            </a:p>
          </p:txBody>
        </p:sp>
        <p:sp>
          <p:nvSpPr>
            <p:cNvPr id="14" name="泪珠形 13"/>
            <p:cNvSpPr/>
            <p:nvPr/>
          </p:nvSpPr>
          <p:spPr>
            <a:xfrm rot="8100000">
              <a:off x="2336938" y="3305292"/>
              <a:ext cx="114354" cy="114354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泪珠形 14"/>
            <p:cNvSpPr/>
            <p:nvPr/>
          </p:nvSpPr>
          <p:spPr>
            <a:xfrm rot="8100000">
              <a:off x="2297136" y="4693219"/>
              <a:ext cx="114354" cy="114354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泪珠形 15"/>
            <p:cNvSpPr/>
            <p:nvPr/>
          </p:nvSpPr>
          <p:spPr>
            <a:xfrm rot="8100000">
              <a:off x="2657154" y="4872876"/>
              <a:ext cx="114354" cy="114354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泪珠形 16"/>
            <p:cNvSpPr/>
            <p:nvPr/>
          </p:nvSpPr>
          <p:spPr>
            <a:xfrm rot="8100000">
              <a:off x="3165994" y="5804652"/>
              <a:ext cx="114354" cy="114354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泪珠形 17"/>
            <p:cNvSpPr/>
            <p:nvPr/>
          </p:nvSpPr>
          <p:spPr>
            <a:xfrm rot="8100000">
              <a:off x="2424795" y="4494922"/>
              <a:ext cx="114354" cy="114354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348605" y="3846398"/>
            <a:ext cx="1576707" cy="274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11456" y="2721116"/>
            <a:ext cx="1703360" cy="27449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094976" y="1654316"/>
            <a:ext cx="841248" cy="21106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22" name="组 21"/>
          <p:cNvGrpSpPr/>
          <p:nvPr/>
        </p:nvGrpSpPr>
        <p:grpSpPr>
          <a:xfrm>
            <a:off x="6278880" y="3566206"/>
            <a:ext cx="4504378" cy="369332"/>
            <a:chOff x="5233890" y="3283627"/>
            <a:chExt cx="4504378" cy="369332"/>
          </a:xfrm>
        </p:grpSpPr>
        <p:sp>
          <p:nvSpPr>
            <p:cNvPr id="23" name="泪珠形 22"/>
            <p:cNvSpPr/>
            <p:nvPr/>
          </p:nvSpPr>
          <p:spPr>
            <a:xfrm rot="8100000">
              <a:off x="5233890" y="3326951"/>
              <a:ext cx="209185" cy="209185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571743" y="3283627"/>
              <a:ext cx="4166525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69000"/>
              </a:schemeClr>
            </a:solidFill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dirty="0" smtClean="0">
                  <a:solidFill>
                    <a:srgbClr val="FFC000"/>
                  </a:solidFill>
                </a:rPr>
                <a:t>命名大的归类在前，词义自解释功能</a:t>
              </a:r>
              <a:endParaRPr kumimoji="1" lang="zh-CN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147935" y="372688"/>
            <a:ext cx="461665" cy="3847763"/>
            <a:chOff x="108000" y="360000"/>
            <a:chExt cx="461665" cy="3847763"/>
          </a:xfrm>
        </p:grpSpPr>
        <p:sp>
          <p:nvSpPr>
            <p:cNvPr id="27" name="文本框 26"/>
            <p:cNvSpPr txBox="1"/>
            <p:nvPr/>
          </p:nvSpPr>
          <p:spPr>
            <a:xfrm>
              <a:off x="108000" y="576000"/>
              <a:ext cx="461665" cy="363176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项目结构  </a:t>
              </a:r>
              <a:r>
                <a:rPr kumimoji="1" lang="en-US" altLang="zh-CN" dirty="0" smtClean="0">
                  <a:solidFill>
                    <a:srgbClr val="D61E42"/>
                  </a:solidFill>
                </a:rPr>
                <a:t>&amp;</a:t>
              </a:r>
              <a:r>
                <a:rPr kumimoji="1" lang="zh-CN" altLang="en-US" dirty="0" smtClean="0">
                  <a:solidFill>
                    <a:srgbClr val="D61E42"/>
                  </a:solidFill>
                </a:rPr>
                <a:t>类 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 统一规范示例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8" name="七边形 27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938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9" grpId="0" animBg="1"/>
      <p:bldP spid="20" grpId="0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354" y="1413589"/>
            <a:ext cx="8064500" cy="3848100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1993064" y="1734358"/>
            <a:ext cx="461665" cy="3206562"/>
            <a:chOff x="108000" y="360000"/>
            <a:chExt cx="461665" cy="3206562"/>
          </a:xfrm>
        </p:grpSpPr>
        <p:sp>
          <p:nvSpPr>
            <p:cNvPr id="5" name="文本框 4"/>
            <p:cNvSpPr txBox="1"/>
            <p:nvPr/>
          </p:nvSpPr>
          <p:spPr>
            <a:xfrm>
              <a:off x="108000" y="576000"/>
              <a:ext cx="461665" cy="299056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项目结构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 统一规范示例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" name="七边形 5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183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86" y="0"/>
            <a:ext cx="10972800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51709" y="4675454"/>
            <a:ext cx="1601091" cy="67683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85821" y="3090583"/>
            <a:ext cx="1601091" cy="67683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92224" y="5803392"/>
            <a:ext cx="1682496" cy="21336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10" name="组 9"/>
          <p:cNvGrpSpPr/>
          <p:nvPr/>
        </p:nvGrpSpPr>
        <p:grpSpPr>
          <a:xfrm>
            <a:off x="3581150" y="5160696"/>
            <a:ext cx="4273546" cy="369332"/>
            <a:chOff x="5233890" y="3283627"/>
            <a:chExt cx="4273546" cy="369332"/>
          </a:xfrm>
        </p:grpSpPr>
        <p:sp>
          <p:nvSpPr>
            <p:cNvPr id="11" name="泪珠形 10"/>
            <p:cNvSpPr/>
            <p:nvPr/>
          </p:nvSpPr>
          <p:spPr>
            <a:xfrm rot="8100000">
              <a:off x="5233890" y="3326951"/>
              <a:ext cx="209185" cy="209185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5571743" y="3283627"/>
              <a:ext cx="3935693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9000"/>
              </a:schemeClr>
            </a:solidFill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dirty="0" smtClean="0">
                  <a:solidFill>
                    <a:srgbClr val="FFC000"/>
                  </a:solidFill>
                </a:rPr>
                <a:t>通用样式提取，特定样式就近定义</a:t>
              </a:r>
              <a:endParaRPr kumimoji="1" lang="zh-CN" alt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736080" y="883920"/>
            <a:ext cx="2237232" cy="17007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729216" y="883920"/>
            <a:ext cx="1853184" cy="17007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cxnSp>
        <p:nvCxnSpPr>
          <p:cNvPr id="16" name="直线箭头连接符 15"/>
          <p:cNvCxnSpPr/>
          <p:nvPr/>
        </p:nvCxnSpPr>
        <p:spPr>
          <a:xfrm flipH="1">
            <a:off x="5030023" y="2499360"/>
            <a:ext cx="1602425" cy="101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H="1">
            <a:off x="5401056" y="2584704"/>
            <a:ext cx="4169665" cy="96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164751" y="3517254"/>
            <a:ext cx="145103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100" dirty="0" smtClean="0">
                <a:solidFill>
                  <a:srgbClr val="FFC000"/>
                </a:solidFill>
              </a:rPr>
              <a:t>.</a:t>
            </a:r>
            <a:r>
              <a:rPr kumimoji="1" lang="en-US" altLang="zh-CN" sz="1100" dirty="0" err="1" smtClean="0">
                <a:solidFill>
                  <a:srgbClr val="FFC000"/>
                </a:solidFill>
              </a:rPr>
              <a:t>fishd</a:t>
            </a:r>
            <a:r>
              <a:rPr kumimoji="1" lang="en-US" altLang="zh-CN" sz="1100" dirty="0" smtClean="0">
                <a:solidFill>
                  <a:srgbClr val="FFC000"/>
                </a:solidFill>
              </a:rPr>
              <a:t>-breadcrumb {}</a:t>
            </a:r>
            <a:endParaRPr lang="zh-CN" altLang="en-US" sz="1100" dirty="0"/>
          </a:p>
        </p:txBody>
      </p:sp>
      <p:grpSp>
        <p:nvGrpSpPr>
          <p:cNvPr id="23" name="组 22"/>
          <p:cNvGrpSpPr/>
          <p:nvPr/>
        </p:nvGrpSpPr>
        <p:grpSpPr>
          <a:xfrm>
            <a:off x="5831235" y="3463393"/>
            <a:ext cx="3119384" cy="369332"/>
            <a:chOff x="5233890" y="3283627"/>
            <a:chExt cx="3119384" cy="369332"/>
          </a:xfrm>
        </p:grpSpPr>
        <p:sp>
          <p:nvSpPr>
            <p:cNvPr id="24" name="泪珠形 23"/>
            <p:cNvSpPr/>
            <p:nvPr/>
          </p:nvSpPr>
          <p:spPr>
            <a:xfrm rot="8100000">
              <a:off x="5233890" y="3326951"/>
              <a:ext cx="209185" cy="209185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571743" y="3283627"/>
              <a:ext cx="2781531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9000"/>
              </a:schemeClr>
            </a:solidFill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dirty="0" smtClean="0">
                  <a:solidFill>
                    <a:srgbClr val="FFC000"/>
                  </a:solidFill>
                </a:rPr>
                <a:t>确定样式通用及时抽取</a:t>
              </a:r>
              <a:endParaRPr kumimoji="1" lang="zh-CN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147935" y="372688"/>
            <a:ext cx="461665" cy="2809018"/>
            <a:chOff x="108000" y="360000"/>
            <a:chExt cx="461665" cy="2809018"/>
          </a:xfrm>
        </p:grpSpPr>
        <p:sp>
          <p:nvSpPr>
            <p:cNvPr id="30" name="文本框 29"/>
            <p:cNvSpPr txBox="1"/>
            <p:nvPr/>
          </p:nvSpPr>
          <p:spPr>
            <a:xfrm>
              <a:off x="108000" y="576000"/>
              <a:ext cx="461665" cy="259301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样式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 统一规范示例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" name="七边形 30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152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3" grpId="1" animBg="1"/>
      <p:bldP spid="14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829778" y="1695303"/>
            <a:ext cx="461665" cy="3270682"/>
            <a:chOff x="108000" y="360000"/>
            <a:chExt cx="461665" cy="3270682"/>
          </a:xfrm>
        </p:grpSpPr>
        <p:sp>
          <p:nvSpPr>
            <p:cNvPr id="3" name="文本框 2"/>
            <p:cNvSpPr txBox="1"/>
            <p:nvPr/>
          </p:nvSpPr>
          <p:spPr>
            <a:xfrm>
              <a:off x="108000" y="576000"/>
              <a:ext cx="461665" cy="305468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公共样式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 统一规范示例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" name="七边形 3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5" name="AutoShape 2" descr="f1095faf9ac45bcbfe59367e7263232_9d80c74f2b76efa4be33f026006f5344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78" y="294672"/>
            <a:ext cx="6362700" cy="1854200"/>
          </a:xfrm>
          <a:prstGeom prst="rect">
            <a:avLst/>
          </a:prstGeom>
        </p:spPr>
      </p:pic>
      <p:grpSp>
        <p:nvGrpSpPr>
          <p:cNvPr id="13" name="组 12"/>
          <p:cNvGrpSpPr/>
          <p:nvPr/>
        </p:nvGrpSpPr>
        <p:grpSpPr>
          <a:xfrm>
            <a:off x="2816678" y="2351314"/>
            <a:ext cx="8025493" cy="2411959"/>
            <a:chOff x="2816678" y="2514601"/>
            <a:chExt cx="8025493" cy="241195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678" y="2514602"/>
              <a:ext cx="2497953" cy="241195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8058" y="2514601"/>
              <a:ext cx="2842799" cy="22565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34158" y="2514601"/>
              <a:ext cx="2108013" cy="241195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5" name="组 14"/>
          <p:cNvGrpSpPr/>
          <p:nvPr/>
        </p:nvGrpSpPr>
        <p:grpSpPr>
          <a:xfrm>
            <a:off x="2687958" y="4964318"/>
            <a:ext cx="5720689" cy="1706312"/>
            <a:chOff x="2687958" y="4964318"/>
            <a:chExt cx="5720689" cy="170631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7958" y="4980924"/>
              <a:ext cx="2960100" cy="16731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98028" y="4964318"/>
              <a:ext cx="2410619" cy="1706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3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05" y="620485"/>
            <a:ext cx="3721268" cy="5535386"/>
          </a:xfrm>
          <a:prstGeom prst="rect">
            <a:avLst/>
          </a:prstGeom>
        </p:spPr>
      </p:pic>
      <p:grpSp>
        <p:nvGrpSpPr>
          <p:cNvPr id="3" name="组 2"/>
          <p:cNvGrpSpPr/>
          <p:nvPr/>
        </p:nvGrpSpPr>
        <p:grpSpPr>
          <a:xfrm>
            <a:off x="3380992" y="1522004"/>
            <a:ext cx="461665" cy="3732347"/>
            <a:chOff x="108000" y="360000"/>
            <a:chExt cx="461665" cy="3732347"/>
          </a:xfrm>
        </p:grpSpPr>
        <p:sp>
          <p:nvSpPr>
            <p:cNvPr id="4" name="文本框 3"/>
            <p:cNvSpPr txBox="1"/>
            <p:nvPr/>
          </p:nvSpPr>
          <p:spPr>
            <a:xfrm>
              <a:off x="108000" y="576000"/>
              <a:ext cx="461665" cy="351634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具体业务样式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 统一规范示例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" name="七边形 4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715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2854118"/>
            <a:ext cx="4535055" cy="6567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重构的意义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934269" y="3650486"/>
            <a:ext cx="6400800" cy="255924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1200" dirty="0" smtClean="0"/>
              <a:t>    </a:t>
            </a:r>
            <a:r>
              <a:rPr lang="zh-CN" altLang="en-US" sz="1200" b="1" dirty="0" smtClean="0"/>
              <a:t>重构≠改变代码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zh-CN" altLang="en-US" sz="1200" dirty="0" smtClean="0"/>
              <a:t>    重构是改变代码的一种方式，改善既有代码的设计</a:t>
            </a:r>
            <a:r>
              <a:rPr lang="en-US" altLang="zh-CN" sz="1200" baseline="30000" dirty="0" smtClean="0"/>
              <a:t>[1]</a:t>
            </a:r>
            <a:r>
              <a:rPr lang="zh-CN" altLang="en-US" sz="1200" dirty="0" smtClean="0"/>
              <a:t>。有不改变外在表现的技术能力重构，改变外在表现不改变功能的</a:t>
            </a:r>
            <a:r>
              <a:rPr lang="en-US" altLang="zh-CN" sz="1200" dirty="0" smtClean="0"/>
              <a:t>UI</a:t>
            </a:r>
            <a:r>
              <a:rPr lang="zh-CN" altLang="en-US" sz="1200" dirty="0" smtClean="0"/>
              <a:t>重构。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zh-CN" altLang="en-US" sz="1200" dirty="0" smtClean="0"/>
              <a:t>    软件工程</a:t>
            </a:r>
            <a:r>
              <a:rPr lang="zh-CN" altLang="en-US" sz="1200" dirty="0"/>
              <a:t>希望建立完美的需求与</a:t>
            </a:r>
            <a:r>
              <a:rPr lang="zh-CN" altLang="en-US" sz="1200" dirty="0" smtClean="0"/>
              <a:t>设计</a:t>
            </a:r>
            <a:r>
              <a:rPr lang="en-US" altLang="zh-CN" sz="1200" dirty="0" smtClean="0"/>
              <a:t>, </a:t>
            </a:r>
            <a:r>
              <a:rPr lang="zh-CN" altLang="en-US" sz="1200" dirty="0" smtClean="0"/>
              <a:t>框架设计者不可能一开始就完全正确，或者一开始就给出符合需求增量的设计。随着需求和设计者经验值的变化，产品的实现上需要不断的重新结构和解构。</a:t>
            </a:r>
            <a:r>
              <a:rPr lang="en-US" altLang="zh-CN" sz="1200" dirty="0" smtClean="0"/>
              <a:t/>
            </a:r>
            <a:br>
              <a:rPr lang="en-US" altLang="zh-CN" sz="1200" dirty="0" smtClean="0"/>
            </a:br>
            <a:r>
              <a:rPr lang="zh-CN" altLang="en-US" sz="1200" dirty="0" smtClean="0"/>
              <a:t>   前端是客户端和服务端沟通的桥梁，承载着 </a:t>
            </a:r>
            <a:r>
              <a:rPr lang="en-US" altLang="zh-CN" sz="1200" dirty="0" smtClean="0"/>
              <a:t>UI</a:t>
            </a:r>
            <a:r>
              <a:rPr lang="zh-CN" altLang="en-US" sz="1200" dirty="0"/>
              <a:t>的视觉</a:t>
            </a:r>
            <a:r>
              <a:rPr lang="zh-CN" altLang="en-US" sz="1200" dirty="0" smtClean="0"/>
              <a:t>效果和数据通讯的交互处理。在混沌的循环往复中实现需求，想整体划</a:t>
            </a:r>
            <a:r>
              <a:rPr lang="zh-CN" altLang="en-US" sz="1200" dirty="0"/>
              <a:t>一</a:t>
            </a:r>
            <a:r>
              <a:rPr lang="zh-CN" altLang="en-US" sz="1200" dirty="0" smtClean="0"/>
              <a:t>的实现快速迭代，也需要用重构的方式改进代码质量。</a:t>
            </a:r>
            <a:endParaRPr lang="zh-CN" altLang="en-US" sz="1200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55200430-2ECD-48E4-86E8-F9AAAD8E1D02}"/>
              </a:ext>
            </a:extLst>
          </p:cNvPr>
          <p:cNvCxnSpPr/>
          <p:nvPr/>
        </p:nvCxnSpPr>
        <p:spPr>
          <a:xfrm>
            <a:off x="3527137" y="2854118"/>
            <a:ext cx="5137727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1" y="182463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DC18E13-4E82-4AC0-B3A3-30A8A70FF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zh-CN" altLang="en-US" kern="0" dirty="0" smtClean="0"/>
              <a:t>命名规范</a:t>
            </a:r>
            <a:r>
              <a:rPr lang="en-US" altLang="zh-CN" kern="0" dirty="0" smtClean="0"/>
              <a:t>-</a:t>
            </a:r>
            <a:r>
              <a:rPr lang="zh-CN" altLang="en-US" kern="0" dirty="0" smtClean="0"/>
              <a:t>变量方法示例</a:t>
            </a:r>
            <a:endParaRPr lang="zh-CN" altLang="en-US" kern="0" dirty="0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B3E73469-B7D2-4B56-A01B-3B1B79CFE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8C5B522-DFE9-473C-89DF-DD5553C45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30</a:t>
            </a:fld>
            <a:endParaRPr lang="zh-CN" altLang="en-US"/>
          </a:p>
        </p:txBody>
      </p:sp>
      <p:grpSp>
        <p:nvGrpSpPr>
          <p:cNvPr id="5" name="70f95dd9-476a-4e4b-9da9-7c9c28b7a77f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C900C80A-7C76-476B-A99C-272BF117C54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439863"/>
            <a:ext cx="10850563" cy="4797424"/>
            <a:chOff x="669925" y="1439863"/>
            <a:chExt cx="10850563" cy="4797424"/>
          </a:xfrm>
        </p:grpSpPr>
        <p:sp>
          <p:nvSpPr>
            <p:cNvPr id="6" name="išļide">
              <a:extLst>
                <a:ext uri="{FF2B5EF4-FFF2-40B4-BE49-F238E27FC236}">
                  <a16:creationId xmlns="" xmlns:a16="http://schemas.microsoft.com/office/drawing/2014/main" id="{45C4E0DC-AE21-4AC4-AEBB-4869140AFA84}"/>
                </a:ext>
              </a:extLst>
            </p:cNvPr>
            <p:cNvSpPr/>
            <p:nvPr/>
          </p:nvSpPr>
          <p:spPr bwMode="auto">
            <a:xfrm>
              <a:off x="669925" y="3563839"/>
              <a:ext cx="10850563" cy="0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ïSľïdè">
              <a:extLst>
                <a:ext uri="{FF2B5EF4-FFF2-40B4-BE49-F238E27FC236}">
                  <a16:creationId xmlns="" xmlns:a16="http://schemas.microsoft.com/office/drawing/2014/main" id="{23E50DA4-948F-4C4E-B241-B10E3416DD77}"/>
                </a:ext>
              </a:extLst>
            </p:cNvPr>
            <p:cNvSpPr/>
            <p:nvPr/>
          </p:nvSpPr>
          <p:spPr bwMode="auto">
            <a:xfrm>
              <a:off x="6103144" y="1454150"/>
              <a:ext cx="0" cy="4783137"/>
            </a:xfrm>
            <a:prstGeom prst="lin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Autofit/>
            </a:bodyPr>
            <a:lstStyle/>
            <a:p>
              <a:endParaRPr lang="zh-CN" altLang="en-US"/>
            </a:p>
          </p:txBody>
        </p:sp>
        <p:sp>
          <p:nvSpPr>
            <p:cNvPr id="8" name="iṣľïḋé">
              <a:extLst>
                <a:ext uri="{FF2B5EF4-FFF2-40B4-BE49-F238E27FC236}">
                  <a16:creationId xmlns="" xmlns:a16="http://schemas.microsoft.com/office/drawing/2014/main" id="{4ACAF735-C158-46A0-99F2-0D5D392CC407}"/>
                </a:ext>
              </a:extLst>
            </p:cNvPr>
            <p:cNvSpPr/>
            <p:nvPr/>
          </p:nvSpPr>
          <p:spPr bwMode="auto">
            <a:xfrm>
              <a:off x="5126831" y="2585939"/>
              <a:ext cx="1939925" cy="1939925"/>
            </a:xfrm>
            <a:prstGeom prst="diamond">
              <a:avLst/>
            </a:prstGeom>
            <a:solidFill>
              <a:schemeClr val="bg1"/>
            </a:solidFill>
            <a:ln w="34925">
              <a:solidFill>
                <a:schemeClr val="accent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1440" tIns="45720" rIns="91440" bIns="45720" anchor="ctr">
              <a:noAutofit/>
            </a:bodyPr>
            <a:lstStyle>
              <a:lvl1pPr>
                <a:defRPr sz="1300" b="1">
                  <a:solidFill>
                    <a:srgbClr val="000000"/>
                  </a:solidFill>
                </a:defRPr>
              </a:lvl1pPr>
              <a:lvl2pPr marL="742950" indent="-285750">
                <a:defRPr sz="1300" b="1">
                  <a:solidFill>
                    <a:srgbClr val="000000"/>
                  </a:solidFill>
                </a:defRPr>
              </a:lvl2pPr>
              <a:lvl3pPr marL="1143000" indent="-228600">
                <a:defRPr sz="1300" b="1">
                  <a:solidFill>
                    <a:srgbClr val="000000"/>
                  </a:solidFill>
                </a:defRPr>
              </a:lvl3pPr>
              <a:lvl4pPr marL="1600200" indent="-228600">
                <a:defRPr sz="1300" b="1">
                  <a:solidFill>
                    <a:srgbClr val="000000"/>
                  </a:solidFill>
                </a:defRPr>
              </a:lvl4pPr>
              <a:lvl5pPr marL="2057400" indent="-228600">
                <a:defRPr sz="1300" b="1">
                  <a:solidFill>
                    <a:srgbClr val="000000"/>
                  </a:solidFill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</a:defRPr>
              </a:lvl9pPr>
            </a:lstStyle>
            <a:p>
              <a:pPr algn="ctr"/>
              <a:r>
                <a:rPr lang="zh-CN" altLang="en-US" sz="1800" kern="0" dirty="0" smtClean="0"/>
                <a:t>命名示例</a:t>
              </a:r>
              <a:endParaRPr lang="zh-CN" altLang="en-US" sz="1800" kern="0" dirty="0"/>
            </a:p>
          </p:txBody>
        </p:sp>
        <p:sp>
          <p:nvSpPr>
            <p:cNvPr id="9" name="íŝ1îḓé">
              <a:extLst>
                <a:ext uri="{FF2B5EF4-FFF2-40B4-BE49-F238E27FC236}">
                  <a16:creationId xmlns="" xmlns:a16="http://schemas.microsoft.com/office/drawing/2014/main" id="{E1F8F508-EFB0-4062-A451-580B9F0DD579}"/>
                </a:ext>
              </a:extLst>
            </p:cNvPr>
            <p:cNvSpPr/>
            <p:nvPr/>
          </p:nvSpPr>
          <p:spPr bwMode="auto">
            <a:xfrm>
              <a:off x="675583" y="1439863"/>
              <a:ext cx="4215407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defTabSz="914400"/>
              <a:r>
                <a:rPr lang="zh-CN" altLang="en-US" sz="1600" b="1" kern="0" dirty="0" smtClean="0"/>
                <a:t>变量</a:t>
              </a:r>
              <a:endParaRPr lang="zh-CN" altLang="en-US" sz="1600" b="1" kern="0" dirty="0"/>
            </a:p>
          </p:txBody>
        </p:sp>
        <p:sp>
          <p:nvSpPr>
            <p:cNvPr id="10" name="îṡľiḋe">
              <a:extLst>
                <a:ext uri="{FF2B5EF4-FFF2-40B4-BE49-F238E27FC236}">
                  <a16:creationId xmlns="" xmlns:a16="http://schemas.microsoft.com/office/drawing/2014/main" id="{DDA4B151-FE19-497A-BDCF-74B0296950CB}"/>
                </a:ext>
              </a:extLst>
            </p:cNvPr>
            <p:cNvSpPr/>
            <p:nvPr/>
          </p:nvSpPr>
          <p:spPr>
            <a:xfrm>
              <a:off x="675583" y="1842709"/>
              <a:ext cx="4810817" cy="158628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临时变量：作用描述。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e.g.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： 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isClose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、</a:t>
              </a:r>
              <a:r>
                <a:rPr kumimoji="1" lang="en-US" altLang="zh-CN" sz="1200" dirty="0" err="1" smtClean="0">
                  <a:solidFill>
                    <a:schemeClr val="bg2">
                      <a:lumMod val="25000"/>
                    </a:schemeClr>
                  </a:solidFill>
                </a:rPr>
                <a:t>kefuSelectedOptions</a:t>
              </a:r>
              <a:endParaRPr kumimoji="1" lang="en-US" altLang="zh-CN" sz="12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endParaRPr kumimoji="1" lang="en-US" altLang="zh-CN" sz="12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静态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变量：服务端字段结构一致或取业务功能关键词。</a:t>
              </a:r>
              <a:endParaRPr kumimoji="1" lang="en-US" altLang="zh-CN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     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>e.g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：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robotList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、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workorderParams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、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staffName</a:t>
              </a:r>
              <a:endParaRPr kumimoji="1" lang="en-US" altLang="zh-CN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endParaRPr kumimoji="1" lang="en-US" altLang="zh-CN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endParaRPr kumimoji="1" lang="en-US" altLang="zh-CN" sz="12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endParaRPr kumimoji="1" lang="en-US" altLang="zh-CN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1" name="iṥḷíḋé">
              <a:extLst>
                <a:ext uri="{FF2B5EF4-FFF2-40B4-BE49-F238E27FC236}">
                  <a16:creationId xmlns="" xmlns:a16="http://schemas.microsoft.com/office/drawing/2014/main" id="{E1F8F508-EFB0-4062-A451-580B9F0DD579}"/>
                </a:ext>
              </a:extLst>
            </p:cNvPr>
            <p:cNvSpPr/>
            <p:nvPr/>
          </p:nvSpPr>
          <p:spPr bwMode="auto">
            <a:xfrm>
              <a:off x="7301010" y="1460108"/>
              <a:ext cx="4215407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r" defTabSz="914400"/>
              <a:r>
                <a:rPr lang="zh-CN" altLang="en-US" sz="1600" b="1" kern="0" dirty="0" smtClean="0"/>
                <a:t>数据字典</a:t>
              </a:r>
              <a:endParaRPr lang="zh-CN" altLang="en-US" sz="1600" b="1" kern="0" dirty="0"/>
            </a:p>
          </p:txBody>
        </p:sp>
        <p:sp>
          <p:nvSpPr>
            <p:cNvPr id="12" name="ïṡḻiḑe">
              <a:extLst>
                <a:ext uri="{FF2B5EF4-FFF2-40B4-BE49-F238E27FC236}">
                  <a16:creationId xmlns="" xmlns:a16="http://schemas.microsoft.com/office/drawing/2014/main" id="{DDA4B151-FE19-497A-BDCF-74B0296950CB}"/>
                </a:ext>
              </a:extLst>
            </p:cNvPr>
            <p:cNvSpPr/>
            <p:nvPr/>
          </p:nvSpPr>
          <p:spPr>
            <a:xfrm>
              <a:off x="7301010" y="1862953"/>
              <a:ext cx="4215407" cy="156603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Autofit/>
            </a:bodyPr>
            <a:lstStyle/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固定值：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用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数字或特定值来记录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的；含义转隐性为显性。示例：处理结果  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</a:br>
              <a:endParaRPr kumimoji="1" lang="en-US" altLang="zh-CN" sz="12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285744" lvl="0" indent="-285744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动态</a:t>
              </a:r>
              <a:r>
                <a:rPr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>  </a:t>
              </a:r>
              <a:r>
                <a:rPr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 数据结构转换</a:t>
              </a:r>
              <a:endParaRPr lang="en-US" altLang="zh-CN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" name="ïsliḑê">
              <a:extLst>
                <a:ext uri="{FF2B5EF4-FFF2-40B4-BE49-F238E27FC236}">
                  <a16:creationId xmlns="" xmlns:a16="http://schemas.microsoft.com/office/drawing/2014/main" id="{E1F8F508-EFB0-4062-A451-580B9F0DD579}"/>
                </a:ext>
              </a:extLst>
            </p:cNvPr>
            <p:cNvSpPr/>
            <p:nvPr/>
          </p:nvSpPr>
          <p:spPr bwMode="auto">
            <a:xfrm>
              <a:off x="669925" y="3630249"/>
              <a:ext cx="4215407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defTabSz="914400"/>
              <a:r>
                <a:rPr lang="zh-CN" altLang="en-US" sz="1600" b="1" kern="0" dirty="0" smtClean="0"/>
                <a:t>方法</a:t>
              </a:r>
              <a:endParaRPr lang="zh-CN" altLang="en-US" sz="1600" b="1" kern="0" dirty="0"/>
            </a:p>
          </p:txBody>
        </p:sp>
        <p:sp>
          <p:nvSpPr>
            <p:cNvPr id="14" name="i$ḻidé">
              <a:extLst>
                <a:ext uri="{FF2B5EF4-FFF2-40B4-BE49-F238E27FC236}">
                  <a16:creationId xmlns="" xmlns:a16="http://schemas.microsoft.com/office/drawing/2014/main" id="{DDA4B151-FE19-497A-BDCF-74B0296950CB}"/>
                </a:ext>
              </a:extLst>
            </p:cNvPr>
            <p:cNvSpPr/>
            <p:nvPr/>
          </p:nvSpPr>
          <p:spPr>
            <a:xfrm>
              <a:off x="669925" y="4033094"/>
              <a:ext cx="4968875" cy="220419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事件方法命名：带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on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， 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onBusinessEvent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。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e.g.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：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onPlatformChange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、</a:t>
              </a:r>
              <a:r>
                <a:rPr kumimoji="1" lang="en-US" altLang="zh-CN" sz="1200" dirty="0" err="1" smtClean="0">
                  <a:solidFill>
                    <a:schemeClr val="bg2">
                      <a:lumMod val="25000"/>
                    </a:schemeClr>
                  </a:solidFill>
                </a:rPr>
                <a:t>onCustomerTagSave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</a:br>
              <a:endParaRPr kumimoji="1" lang="en-US" altLang="zh-CN" sz="12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工具、中间处理方法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命名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：描述动作结果，所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属对象已明确可去除关键词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e.g.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：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obj.fromatDate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  -&gt;  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DateObj.format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        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obj.sortByLetter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  -&gt;  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UtilsObj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. 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sortByLetter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(source,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 err="1">
                  <a:solidFill>
                    <a:schemeClr val="bg2">
                      <a:lumMod val="25000"/>
                    </a:schemeClr>
                  </a:solidFill>
                </a:rPr>
                <a:t>isAsc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 )</a:t>
              </a:r>
            </a:p>
          </p:txBody>
        </p:sp>
        <p:sp>
          <p:nvSpPr>
            <p:cNvPr id="15" name="iś1ïḑé">
              <a:extLst>
                <a:ext uri="{FF2B5EF4-FFF2-40B4-BE49-F238E27FC236}">
                  <a16:creationId xmlns="" xmlns:a16="http://schemas.microsoft.com/office/drawing/2014/main" id="{E1F8F508-EFB0-4062-A451-580B9F0DD579}"/>
                </a:ext>
              </a:extLst>
            </p:cNvPr>
            <p:cNvSpPr/>
            <p:nvPr/>
          </p:nvSpPr>
          <p:spPr bwMode="auto">
            <a:xfrm>
              <a:off x="7301010" y="3630249"/>
              <a:ext cx="4215407" cy="392113"/>
            </a:xfrm>
            <a:prstGeom prst="rect">
              <a:avLst/>
            </a:prstGeom>
            <a:noFill/>
            <a:ln w="285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r" defTabSz="914400"/>
              <a:r>
                <a:rPr lang="zh-CN" altLang="en-US" sz="1600" b="1" kern="0" dirty="0" smtClean="0"/>
                <a:t>公共方法</a:t>
              </a:r>
              <a:endParaRPr lang="zh-CN" altLang="en-US" sz="1600" b="1" kern="0" dirty="0"/>
            </a:p>
          </p:txBody>
        </p:sp>
        <p:sp>
          <p:nvSpPr>
            <p:cNvPr id="16" name="îšḷiďé">
              <a:extLst>
                <a:ext uri="{FF2B5EF4-FFF2-40B4-BE49-F238E27FC236}">
                  <a16:creationId xmlns="" xmlns:a16="http://schemas.microsoft.com/office/drawing/2014/main" id="{DDA4B151-FE19-497A-BDCF-74B0296950CB}"/>
                </a:ext>
              </a:extLst>
            </p:cNvPr>
            <p:cNvSpPr/>
            <p:nvPr/>
          </p:nvSpPr>
          <p:spPr>
            <a:xfrm>
              <a:off x="7066756" y="4033095"/>
              <a:ext cx="4449661" cy="204970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公共方法的提取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，操作结果是否可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逆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的；不可逆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的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允许冗余。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e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>.g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.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：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>Response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   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>{ code, message, result }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          权限更改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</a:br>
              <a:endParaRPr kumimoji="1" lang="en-US" altLang="zh-CN" sz="12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marL="171450" indent="-171450">
                <a:buFont typeface="Arial" charset="0"/>
                <a:buChar char="•"/>
              </a:pP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功能分组统一出口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>,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 容易区分和管理，按需使用 。  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/>
              </a:r>
              <a:b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bg2">
                      <a:lumMod val="25000"/>
                    </a:schemeClr>
                  </a:solidFill>
                </a:rPr>
                <a:t>e.g.</a:t>
              </a:r>
              <a:r>
                <a:rPr kumimoji="1" lang="zh-CN" altLang="en-US" sz="1200" dirty="0">
                  <a:solidFill>
                    <a:schemeClr val="bg2">
                      <a:lumMod val="25000"/>
                    </a:schemeClr>
                  </a:solidFill>
                </a:rPr>
                <a:t>：</a:t>
              </a: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通讯 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>transport</a:t>
              </a:r>
              <a:b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</a:br>
              <a:r>
                <a:rPr kumimoji="1" lang="zh-CN" altLang="en-US" sz="1200" dirty="0" smtClean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en-US" altLang="zh-CN" sz="1200" dirty="0" err="1" smtClean="0">
                  <a:solidFill>
                    <a:schemeClr val="bg2">
                      <a:lumMod val="25000"/>
                    </a:schemeClr>
                  </a:solidFill>
                </a:rPr>
                <a:t>const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> { </a:t>
              </a:r>
              <a:r>
                <a:rPr kumimoji="1" lang="en-US" altLang="zh-CN" sz="1200" dirty="0" err="1" smtClean="0">
                  <a:solidFill>
                    <a:schemeClr val="bg2">
                      <a:lumMod val="25000"/>
                    </a:schemeClr>
                  </a:solidFill>
                </a:rPr>
                <a:t>ws</a:t>
              </a:r>
              <a:r>
                <a:rPr kumimoji="1" lang="en-US" altLang="zh-CN" sz="1200" dirty="0" smtClean="0">
                  <a:solidFill>
                    <a:schemeClr val="bg2">
                      <a:lumMod val="25000"/>
                    </a:schemeClr>
                  </a:solidFill>
                </a:rPr>
                <a:t>, request, message } = transport; </a:t>
              </a:r>
              <a:endParaRPr kumimoji="1" lang="en-US" altLang="zh-CN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506" y="2197593"/>
            <a:ext cx="1290351" cy="79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203200"/>
            <a:ext cx="10985500" cy="64516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5583936" y="3432048"/>
            <a:ext cx="207264" cy="207264"/>
          </a:xfrm>
          <a:prstGeom prst="ellipse">
            <a:avLst/>
          </a:prstGeom>
          <a:solidFill>
            <a:srgbClr val="FFC000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 11"/>
          <p:cNvGrpSpPr/>
          <p:nvPr/>
        </p:nvGrpSpPr>
        <p:grpSpPr>
          <a:xfrm>
            <a:off x="147935" y="372688"/>
            <a:ext cx="461665" cy="3386099"/>
            <a:chOff x="108000" y="360000"/>
            <a:chExt cx="461665" cy="3386099"/>
          </a:xfrm>
        </p:grpSpPr>
        <p:sp>
          <p:nvSpPr>
            <p:cNvPr id="13" name="文本框 12"/>
            <p:cNvSpPr txBox="1"/>
            <p:nvPr/>
          </p:nvSpPr>
          <p:spPr>
            <a:xfrm>
              <a:off x="108000" y="576000"/>
              <a:ext cx="461665" cy="31700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模块化  </a:t>
              </a:r>
              <a:r>
                <a:rPr kumimoji="1" lang="en-US" altLang="zh-CN" dirty="0" smtClean="0">
                  <a:solidFill>
                    <a:srgbClr val="D61E42"/>
                  </a:solidFill>
                </a:rPr>
                <a:t>&amp;</a:t>
              </a:r>
              <a:r>
                <a:rPr kumimoji="1" lang="zh-CN" altLang="en-US" dirty="0" smtClean="0">
                  <a:solidFill>
                    <a:srgbClr val="D61E42"/>
                  </a:solidFill>
                </a:rPr>
                <a:t> 数据</a:t>
              </a:r>
              <a:r>
                <a:rPr kumimoji="1" lang="zh-CN" altLang="en-US" dirty="0">
                  <a:solidFill>
                    <a:srgbClr val="D61E42"/>
                  </a:solidFill>
                </a:rPr>
                <a:t>驱动 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示例 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七边形 13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24638"/>
            <a:ext cx="109601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4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26336" y="569976"/>
            <a:ext cx="3304032" cy="61264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926336" y="2779776"/>
            <a:ext cx="3304032" cy="61264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371344" y="3700272"/>
            <a:ext cx="3346704" cy="44500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71344" y="5056632"/>
            <a:ext cx="3493008" cy="46634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13" name="组 12"/>
          <p:cNvGrpSpPr/>
          <p:nvPr/>
        </p:nvGrpSpPr>
        <p:grpSpPr>
          <a:xfrm>
            <a:off x="3832666" y="3622286"/>
            <a:ext cx="2260174" cy="369332"/>
            <a:chOff x="5233890" y="3283627"/>
            <a:chExt cx="2260174" cy="369332"/>
          </a:xfrm>
        </p:grpSpPr>
        <p:sp>
          <p:nvSpPr>
            <p:cNvPr id="14" name="泪珠形 13"/>
            <p:cNvSpPr/>
            <p:nvPr/>
          </p:nvSpPr>
          <p:spPr>
            <a:xfrm rot="8100000">
              <a:off x="5233890" y="3326951"/>
              <a:ext cx="209185" cy="209185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571743" y="3283627"/>
              <a:ext cx="1922321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9000"/>
              </a:schemeClr>
            </a:solidFill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dirty="0" smtClean="0">
                  <a:solidFill>
                    <a:srgbClr val="FFC000"/>
                  </a:solidFill>
                </a:rPr>
                <a:t>功能标题 常驻</a:t>
              </a:r>
              <a:endParaRPr kumimoji="1" lang="zh-CN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3076762" y="2439662"/>
            <a:ext cx="2324294" cy="369332"/>
            <a:chOff x="5233890" y="3283627"/>
            <a:chExt cx="2324294" cy="369332"/>
          </a:xfrm>
        </p:grpSpPr>
        <p:sp>
          <p:nvSpPr>
            <p:cNvPr id="17" name="泪珠形 16"/>
            <p:cNvSpPr/>
            <p:nvPr/>
          </p:nvSpPr>
          <p:spPr>
            <a:xfrm rot="8100000">
              <a:off x="5233890" y="3326951"/>
              <a:ext cx="209185" cy="209185"/>
            </a:xfrm>
            <a:prstGeom prst="teardrop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571743" y="3283627"/>
              <a:ext cx="1986441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49000"/>
              </a:schemeClr>
            </a:solidFill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zh-CN" altLang="en-US" dirty="0" smtClean="0">
                  <a:solidFill>
                    <a:srgbClr val="FFC000"/>
                  </a:solidFill>
                </a:rPr>
                <a:t>分组标题  常驻</a:t>
              </a:r>
              <a:endParaRPr kumimoji="1" lang="zh-CN" altLang="en-US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6330584" y="3663357"/>
            <a:ext cx="3758296" cy="952237"/>
            <a:chOff x="6178184" y="2808994"/>
            <a:chExt cx="3758296" cy="952237"/>
          </a:xfrm>
        </p:grpSpPr>
        <p:sp>
          <p:nvSpPr>
            <p:cNvPr id="23" name="文本框 22"/>
            <p:cNvSpPr txBox="1"/>
            <p:nvPr/>
          </p:nvSpPr>
          <p:spPr>
            <a:xfrm>
              <a:off x="7522464" y="2808994"/>
              <a:ext cx="2414016" cy="23900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zh-CN" altLang="en-US"/>
            </a:p>
          </p:txBody>
        </p:sp>
        <p:cxnSp>
          <p:nvCxnSpPr>
            <p:cNvPr id="24" name="直线箭头连接符 23"/>
            <p:cNvCxnSpPr/>
            <p:nvPr/>
          </p:nvCxnSpPr>
          <p:spPr>
            <a:xfrm flipV="1">
              <a:off x="6178184" y="2956690"/>
              <a:ext cx="1210168" cy="804541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 28"/>
          <p:cNvGrpSpPr/>
          <p:nvPr/>
        </p:nvGrpSpPr>
        <p:grpSpPr>
          <a:xfrm>
            <a:off x="5401056" y="954024"/>
            <a:ext cx="6065520" cy="1624454"/>
            <a:chOff x="5401056" y="954024"/>
            <a:chExt cx="6065520" cy="1624454"/>
          </a:xfrm>
        </p:grpSpPr>
        <p:sp>
          <p:nvSpPr>
            <p:cNvPr id="19" name="文本框 18"/>
            <p:cNvSpPr txBox="1"/>
            <p:nvPr/>
          </p:nvSpPr>
          <p:spPr>
            <a:xfrm>
              <a:off x="6931152" y="954024"/>
              <a:ext cx="4535424" cy="26517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zh-CN" altLang="en-US"/>
            </a:p>
          </p:txBody>
        </p:sp>
        <p:cxnSp>
          <p:nvCxnSpPr>
            <p:cNvPr id="26" name="直线箭头连接符 25"/>
            <p:cNvCxnSpPr/>
            <p:nvPr/>
          </p:nvCxnSpPr>
          <p:spPr>
            <a:xfrm flipV="1">
              <a:off x="5401056" y="1313122"/>
              <a:ext cx="1530096" cy="1265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2298192" y="5724144"/>
            <a:ext cx="3419856" cy="86384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298192" y="4221480"/>
            <a:ext cx="3419856" cy="50993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grpSp>
        <p:nvGrpSpPr>
          <p:cNvPr id="33" name="组 32"/>
          <p:cNvGrpSpPr/>
          <p:nvPr/>
        </p:nvGrpSpPr>
        <p:grpSpPr>
          <a:xfrm>
            <a:off x="6330584" y="3012193"/>
            <a:ext cx="3758296" cy="901438"/>
            <a:chOff x="6178184" y="2859793"/>
            <a:chExt cx="3758296" cy="901438"/>
          </a:xfrm>
        </p:grpSpPr>
        <p:sp>
          <p:nvSpPr>
            <p:cNvPr id="34" name="文本框 33"/>
            <p:cNvSpPr txBox="1"/>
            <p:nvPr/>
          </p:nvSpPr>
          <p:spPr>
            <a:xfrm>
              <a:off x="7522464" y="2859793"/>
              <a:ext cx="2414016" cy="23900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endParaRPr kumimoji="1" lang="zh-CN" altLang="en-US"/>
            </a:p>
          </p:txBody>
        </p:sp>
        <p:cxnSp>
          <p:nvCxnSpPr>
            <p:cNvPr id="35" name="直线箭头连接符 34"/>
            <p:cNvCxnSpPr/>
            <p:nvPr/>
          </p:nvCxnSpPr>
          <p:spPr>
            <a:xfrm flipV="1">
              <a:off x="6178184" y="2956690"/>
              <a:ext cx="1210168" cy="80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 35"/>
          <p:cNvGrpSpPr/>
          <p:nvPr/>
        </p:nvGrpSpPr>
        <p:grpSpPr>
          <a:xfrm>
            <a:off x="147935" y="372688"/>
            <a:ext cx="461665" cy="3386099"/>
            <a:chOff x="108000" y="360000"/>
            <a:chExt cx="461665" cy="3386099"/>
          </a:xfrm>
        </p:grpSpPr>
        <p:sp>
          <p:nvSpPr>
            <p:cNvPr id="37" name="文本框 36"/>
            <p:cNvSpPr txBox="1"/>
            <p:nvPr/>
          </p:nvSpPr>
          <p:spPr>
            <a:xfrm>
              <a:off x="108000" y="576000"/>
              <a:ext cx="461665" cy="317009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模块化  </a:t>
              </a:r>
              <a:r>
                <a:rPr kumimoji="1" lang="en-US" altLang="zh-CN" dirty="0" smtClean="0">
                  <a:solidFill>
                    <a:srgbClr val="D61E42"/>
                  </a:solidFill>
                </a:rPr>
                <a:t>&amp;</a:t>
              </a:r>
              <a:r>
                <a:rPr kumimoji="1" lang="zh-CN" altLang="en-US" dirty="0" smtClean="0">
                  <a:solidFill>
                    <a:srgbClr val="D61E42"/>
                  </a:solidFill>
                </a:rPr>
                <a:t> 数据</a:t>
              </a:r>
              <a:r>
                <a:rPr kumimoji="1" lang="zh-CN" altLang="en-US" dirty="0">
                  <a:solidFill>
                    <a:srgbClr val="D61E42"/>
                  </a:solidFill>
                </a:rPr>
                <a:t>驱动 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示例 </a:t>
              </a:r>
              <a:r>
                <a:rPr kumimoji="1" lang="en-US" altLang="zh-CN" dirty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8" name="七边形 37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14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8" grpId="1" animBg="1"/>
      <p:bldP spid="9" grpId="0" animBg="1"/>
      <p:bldP spid="10" grpId="0" animBg="1"/>
      <p:bldP spid="31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96" y="2384357"/>
            <a:ext cx="9017000" cy="1485900"/>
          </a:xfrm>
          <a:prstGeom prst="rect">
            <a:avLst/>
          </a:prstGeom>
        </p:spPr>
      </p:pic>
      <p:grpSp>
        <p:nvGrpSpPr>
          <p:cNvPr id="3" name="组 2"/>
          <p:cNvGrpSpPr/>
          <p:nvPr/>
        </p:nvGrpSpPr>
        <p:grpSpPr>
          <a:xfrm>
            <a:off x="1353206" y="1800783"/>
            <a:ext cx="461665" cy="2962906"/>
            <a:chOff x="108000" y="360000"/>
            <a:chExt cx="461665" cy="2962906"/>
          </a:xfrm>
        </p:grpSpPr>
        <p:sp>
          <p:nvSpPr>
            <p:cNvPr id="4" name="文本框 3"/>
            <p:cNvSpPr txBox="1"/>
            <p:nvPr/>
          </p:nvSpPr>
          <p:spPr>
            <a:xfrm>
              <a:off x="108000" y="576000"/>
              <a:ext cx="461665" cy="274690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D61E42"/>
                  </a:solidFill>
                </a:rPr>
                <a:t>AI</a:t>
              </a:r>
              <a:r>
                <a:rPr kumimoji="1" lang="zh-CN" altLang="en-US" dirty="0" smtClean="0">
                  <a:solidFill>
                    <a:srgbClr val="D61E42"/>
                  </a:solidFill>
                </a:rPr>
                <a:t>呼叫目录结构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 示例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5" name="七边形 4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211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2854118"/>
            <a:ext cx="4535055" cy="656792"/>
          </a:xfrm>
        </p:spPr>
        <p:txBody>
          <a:bodyPr>
            <a:normAutofit/>
          </a:bodyPr>
          <a:lstStyle/>
          <a:p>
            <a:r>
              <a:rPr lang="zh-CN" altLang="en-US" b="0" dirty="0" smtClean="0"/>
              <a:t>高效协作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822699" y="3650487"/>
            <a:ext cx="4546600" cy="1015623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dirty="0" smtClean="0"/>
              <a:t>对接规则最优策略探索， 问题解决方案沉淀</a:t>
            </a:r>
            <a:endParaRPr lang="en-US" altLang="zh-CN" dirty="0" smtClean="0"/>
          </a:p>
          <a:p>
            <a:pPr lvl="0">
              <a:lnSpc>
                <a:spcPct val="100000"/>
              </a:lnSpc>
            </a:pPr>
            <a:r>
              <a:rPr lang="zh-CN" altLang="en-US" dirty="0" smtClean="0"/>
              <a:t>专注于专业 工程化 可视化</a:t>
            </a:r>
            <a:endParaRPr lang="zh-CN" altLang="en-US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55200430-2ECD-48E4-86E8-F9AAAD8E1D02}"/>
              </a:ext>
            </a:extLst>
          </p:cNvPr>
          <p:cNvCxnSpPr/>
          <p:nvPr/>
        </p:nvCxnSpPr>
        <p:spPr>
          <a:xfrm>
            <a:off x="3527137" y="2854118"/>
            <a:ext cx="5137727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1" y="182463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5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1B68F3-B728-4A84-8715-D9653F552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需求协作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工程化 可视化</a:t>
            </a:r>
            <a:endParaRPr lang="zh-CN" altLang="en-US" dirty="0"/>
          </a:p>
        </p:txBody>
      </p:sp>
      <p:grpSp>
        <p:nvGrpSpPr>
          <p:cNvPr id="5" name="02acd89e-7e3d-4bbd-933c-a9cf6aad2d1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D83710CB-A70D-4967-BBDD-019192E20CE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55532" y="1359000"/>
            <a:ext cx="10695468" cy="5019215"/>
            <a:chOff x="755532" y="1359000"/>
            <a:chExt cx="10695468" cy="5019215"/>
          </a:xfrm>
        </p:grpSpPr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B7505650-3BC0-4B0B-A989-D6B31BA84336}"/>
                </a:ext>
              </a:extLst>
            </p:cNvPr>
            <p:cNvCxnSpPr>
              <a:cxnSpLocks/>
              <a:stCxn id="7" idx="0"/>
              <a:endCxn id="15" idx="0"/>
            </p:cNvCxnSpPr>
            <p:nvPr/>
          </p:nvCxnSpPr>
          <p:spPr>
            <a:xfrm>
              <a:off x="2116178" y="3465569"/>
              <a:ext cx="795964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íŝ1iḍê">
              <a:extLst>
                <a:ext uri="{FF2B5EF4-FFF2-40B4-BE49-F238E27FC236}">
                  <a16:creationId xmlns="" xmlns:a16="http://schemas.microsoft.com/office/drawing/2014/main" id="{C04F8F03-CA67-4C74-90A1-1AF79760CDCF}"/>
                </a:ext>
              </a:extLst>
            </p:cNvPr>
            <p:cNvSpPr/>
            <p:nvPr/>
          </p:nvSpPr>
          <p:spPr>
            <a:xfrm>
              <a:off x="1984223" y="3333750"/>
              <a:ext cx="263910" cy="2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1"/>
            </a:solidFill>
            <a:ln w="114300">
              <a:solidFill>
                <a:schemeClr val="bg1"/>
              </a:solidFill>
              <a:round/>
            </a:ln>
          </p:spPr>
          <p:txBody>
            <a:bodyPr lIns="0" tIns="0" rIns="0" bIns="0" anchor="ctr"/>
            <a:lstStyle/>
            <a:p>
              <a:pPr marL="40639" marR="40639" lvl="0" algn="l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z="1200"/>
            </a:p>
          </p:txBody>
        </p:sp>
        <p:sp>
          <p:nvSpPr>
            <p:cNvPr id="8" name="išḻîḋé">
              <a:extLst>
                <a:ext uri="{FF2B5EF4-FFF2-40B4-BE49-F238E27FC236}">
                  <a16:creationId xmlns="" xmlns:a16="http://schemas.microsoft.com/office/drawing/2014/main" id="{C60BAC6F-1A43-420A-AC71-E40296784DC4}"/>
                </a:ext>
              </a:extLst>
            </p:cNvPr>
            <p:cNvSpPr txBox="1"/>
            <p:nvPr/>
          </p:nvSpPr>
          <p:spPr>
            <a:xfrm>
              <a:off x="1315654" y="3653483"/>
              <a:ext cx="160105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zh-CN" altLang="en-US" sz="1400" b="1" dirty="0" smtClean="0"/>
                <a:t>需求目标</a:t>
              </a:r>
              <a:endParaRPr lang="zh-CN" altLang="en-US" sz="1400" b="1" dirty="0"/>
            </a:p>
          </p:txBody>
        </p:sp>
        <p:sp>
          <p:nvSpPr>
            <p:cNvPr id="9" name="îŝļïḋe">
              <a:extLst>
                <a:ext uri="{FF2B5EF4-FFF2-40B4-BE49-F238E27FC236}">
                  <a16:creationId xmlns="" xmlns:a16="http://schemas.microsoft.com/office/drawing/2014/main" id="{478B40A1-66E0-4C5A-9C14-5BF6211F628B}"/>
                </a:ext>
              </a:extLst>
            </p:cNvPr>
            <p:cNvSpPr/>
            <p:nvPr/>
          </p:nvSpPr>
          <p:spPr>
            <a:xfrm>
              <a:off x="3974133" y="3333750"/>
              <a:ext cx="263910" cy="2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14300">
              <a:solidFill>
                <a:schemeClr val="bg1"/>
              </a:solidFill>
              <a:round/>
            </a:ln>
          </p:spPr>
          <p:txBody>
            <a:bodyPr lIns="0" tIns="0" rIns="0" bIns="0" anchor="ctr"/>
            <a:lstStyle/>
            <a:p>
              <a:pPr marL="40639" marR="40639" lvl="0" algn="l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z="1200"/>
            </a:p>
          </p:txBody>
        </p:sp>
        <p:sp>
          <p:nvSpPr>
            <p:cNvPr id="10" name="ïṡḷiḋé">
              <a:extLst>
                <a:ext uri="{FF2B5EF4-FFF2-40B4-BE49-F238E27FC236}">
                  <a16:creationId xmlns="" xmlns:a16="http://schemas.microsoft.com/office/drawing/2014/main" id="{10A89BD6-D6D4-4FF7-AA64-0A8601C44141}"/>
                </a:ext>
              </a:extLst>
            </p:cNvPr>
            <p:cNvSpPr txBox="1"/>
            <p:nvPr/>
          </p:nvSpPr>
          <p:spPr>
            <a:xfrm>
              <a:off x="3305565" y="3653483"/>
              <a:ext cx="160105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zh-CN" altLang="en-US" sz="1400" b="1" dirty="0" smtClean="0"/>
                <a:t>交互</a:t>
              </a:r>
              <a:endParaRPr lang="zh-CN" altLang="en-US" sz="1400" b="1" dirty="0"/>
            </a:p>
          </p:txBody>
        </p:sp>
        <p:sp>
          <p:nvSpPr>
            <p:cNvPr id="11" name="îsļïde">
              <a:extLst>
                <a:ext uri="{FF2B5EF4-FFF2-40B4-BE49-F238E27FC236}">
                  <a16:creationId xmlns="" xmlns:a16="http://schemas.microsoft.com/office/drawing/2014/main" id="{39F2C79C-C2C9-4B8E-A71F-8287EF1F7DD8}"/>
                </a:ext>
              </a:extLst>
            </p:cNvPr>
            <p:cNvSpPr/>
            <p:nvPr/>
          </p:nvSpPr>
          <p:spPr>
            <a:xfrm>
              <a:off x="5964043" y="3333750"/>
              <a:ext cx="263910" cy="2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2"/>
            </a:solidFill>
            <a:ln w="114300">
              <a:solidFill>
                <a:schemeClr val="bg1"/>
              </a:solidFill>
              <a:round/>
            </a:ln>
          </p:spPr>
          <p:txBody>
            <a:bodyPr lIns="0" tIns="0" rIns="0" bIns="0" anchor="ctr"/>
            <a:lstStyle/>
            <a:p>
              <a:pPr marL="40639" marR="40639" lvl="0" algn="l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z="1200"/>
            </a:p>
          </p:txBody>
        </p:sp>
        <p:sp>
          <p:nvSpPr>
            <p:cNvPr id="12" name="íślïḑé">
              <a:extLst>
                <a:ext uri="{FF2B5EF4-FFF2-40B4-BE49-F238E27FC236}">
                  <a16:creationId xmlns="" xmlns:a16="http://schemas.microsoft.com/office/drawing/2014/main" id="{C4BEBB27-0325-47D7-BA80-281C83373E8A}"/>
                </a:ext>
              </a:extLst>
            </p:cNvPr>
            <p:cNvSpPr txBox="1"/>
            <p:nvPr/>
          </p:nvSpPr>
          <p:spPr>
            <a:xfrm>
              <a:off x="5295476" y="3653483"/>
              <a:ext cx="160105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zh-CN" altLang="en-US" sz="1400" b="1" dirty="0" smtClean="0"/>
                <a:t>规则约定</a:t>
              </a:r>
              <a:endParaRPr lang="zh-CN" altLang="en-US" sz="1400" b="1" dirty="0"/>
            </a:p>
          </p:txBody>
        </p:sp>
        <p:sp>
          <p:nvSpPr>
            <p:cNvPr id="13" name="îšļïḍe">
              <a:extLst>
                <a:ext uri="{FF2B5EF4-FFF2-40B4-BE49-F238E27FC236}">
                  <a16:creationId xmlns="" xmlns:a16="http://schemas.microsoft.com/office/drawing/2014/main" id="{7D7C59D7-C84C-4578-B9AE-29D0A3D97A32}"/>
                </a:ext>
              </a:extLst>
            </p:cNvPr>
            <p:cNvSpPr/>
            <p:nvPr/>
          </p:nvSpPr>
          <p:spPr>
            <a:xfrm>
              <a:off x="7953953" y="3333750"/>
              <a:ext cx="263910" cy="2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114300">
              <a:solidFill>
                <a:schemeClr val="bg1"/>
              </a:solidFill>
              <a:round/>
            </a:ln>
          </p:spPr>
          <p:txBody>
            <a:bodyPr lIns="0" tIns="0" rIns="0" bIns="0" anchor="ctr"/>
            <a:lstStyle/>
            <a:p>
              <a:pPr marL="40639" marR="40639" lvl="0" algn="l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z="1200"/>
            </a:p>
          </p:txBody>
        </p:sp>
        <p:sp>
          <p:nvSpPr>
            <p:cNvPr id="14" name="işľîḓé">
              <a:extLst>
                <a:ext uri="{FF2B5EF4-FFF2-40B4-BE49-F238E27FC236}">
                  <a16:creationId xmlns="" xmlns:a16="http://schemas.microsoft.com/office/drawing/2014/main" id="{F0700DCA-DC64-406B-A938-DBCFC80E31D3}"/>
                </a:ext>
              </a:extLst>
            </p:cNvPr>
            <p:cNvSpPr txBox="1"/>
            <p:nvPr/>
          </p:nvSpPr>
          <p:spPr>
            <a:xfrm>
              <a:off x="7285387" y="3653483"/>
              <a:ext cx="160105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zh-CN" altLang="en-US" sz="1400" b="1" dirty="0" smtClean="0"/>
                <a:t>自测</a:t>
              </a:r>
              <a:r>
                <a:rPr lang="en-US" altLang="zh-CN" sz="1400" b="1" dirty="0" smtClean="0"/>
                <a:t>|</a:t>
              </a:r>
              <a:r>
                <a:rPr lang="zh-CN" altLang="en-US" sz="1400" b="1" dirty="0" smtClean="0"/>
                <a:t>联调</a:t>
              </a:r>
              <a:endParaRPr lang="zh-CN" altLang="en-US" sz="1400" b="1" dirty="0"/>
            </a:p>
          </p:txBody>
        </p:sp>
        <p:sp>
          <p:nvSpPr>
            <p:cNvPr id="15" name="îslíḑê">
              <a:extLst>
                <a:ext uri="{FF2B5EF4-FFF2-40B4-BE49-F238E27FC236}">
                  <a16:creationId xmlns="" xmlns:a16="http://schemas.microsoft.com/office/drawing/2014/main" id="{915C12FC-E562-425B-9F3E-F6B640C9913A}"/>
                </a:ext>
              </a:extLst>
            </p:cNvPr>
            <p:cNvSpPr/>
            <p:nvPr/>
          </p:nvSpPr>
          <p:spPr>
            <a:xfrm>
              <a:off x="9943865" y="3333750"/>
              <a:ext cx="263910" cy="263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accent3"/>
            </a:solidFill>
            <a:ln w="114300">
              <a:solidFill>
                <a:schemeClr val="bg1"/>
              </a:solidFill>
              <a:round/>
            </a:ln>
          </p:spPr>
          <p:txBody>
            <a:bodyPr lIns="0" tIns="0" rIns="0" bIns="0" anchor="ctr"/>
            <a:lstStyle/>
            <a:p>
              <a:pPr marL="40639" marR="40639" lvl="0" algn="l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 sz="1200"/>
            </a:p>
          </p:txBody>
        </p:sp>
        <p:sp>
          <p:nvSpPr>
            <p:cNvPr id="16" name="íśľíḍè">
              <a:extLst>
                <a:ext uri="{FF2B5EF4-FFF2-40B4-BE49-F238E27FC236}">
                  <a16:creationId xmlns="" xmlns:a16="http://schemas.microsoft.com/office/drawing/2014/main" id="{FC7B4E17-9D42-423D-A14D-77B10818611C}"/>
                </a:ext>
              </a:extLst>
            </p:cNvPr>
            <p:cNvSpPr txBox="1"/>
            <p:nvPr/>
          </p:nvSpPr>
          <p:spPr>
            <a:xfrm>
              <a:off x="9275296" y="3653483"/>
              <a:ext cx="1601050" cy="369332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pPr algn="ctr"/>
              <a:r>
                <a:rPr lang="zh-CN" altLang="en-US" sz="1400" b="1" dirty="0" smtClean="0"/>
                <a:t>测试上线</a:t>
              </a:r>
              <a:endParaRPr lang="zh-CN" altLang="en-US" sz="1400" b="1" dirty="0"/>
            </a:p>
          </p:txBody>
        </p:sp>
        <p:sp>
          <p:nvSpPr>
            <p:cNvPr id="17" name="isḷïḋê">
              <a:extLst>
                <a:ext uri="{FF2B5EF4-FFF2-40B4-BE49-F238E27FC236}">
                  <a16:creationId xmlns="" xmlns:a16="http://schemas.microsoft.com/office/drawing/2014/main" id="{85253635-3964-4CF5-8407-BCC0C3195440}"/>
                </a:ext>
              </a:extLst>
            </p:cNvPr>
            <p:cNvSpPr txBox="1"/>
            <p:nvPr/>
          </p:nvSpPr>
          <p:spPr>
            <a:xfrm>
              <a:off x="755532" y="5243077"/>
              <a:ext cx="3064666" cy="83106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可读性 规范</a:t>
              </a:r>
              <a:r>
                <a:rPr lang="zh-CN" altLang="en-US" sz="1100" dirty="0"/>
                <a:t>约束</a:t>
              </a:r>
              <a:r>
                <a:rPr lang="en-US" altLang="zh-CN" sz="1100" dirty="0" smtClean="0"/>
                <a:t>.</a:t>
              </a:r>
              <a:endParaRPr lang="zh-CN" altLang="en-US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可扩展性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新策略的规范形成</a:t>
              </a:r>
              <a:endParaRPr lang="zh-CN" altLang="en-US" sz="1100" dirty="0"/>
            </a:p>
          </p:txBody>
        </p:sp>
        <p:sp>
          <p:nvSpPr>
            <p:cNvPr id="18" name="íš1ïḍè">
              <a:extLst>
                <a:ext uri="{FF2B5EF4-FFF2-40B4-BE49-F238E27FC236}">
                  <a16:creationId xmlns="" xmlns:a16="http://schemas.microsoft.com/office/drawing/2014/main" id="{A12A3826-08F5-48DC-AAFD-6A416F2B8C2F}"/>
                </a:ext>
              </a:extLst>
            </p:cNvPr>
            <p:cNvSpPr txBox="1"/>
            <p:nvPr/>
          </p:nvSpPr>
          <p:spPr>
            <a:xfrm>
              <a:off x="755532" y="4913986"/>
              <a:ext cx="3064666" cy="30777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zh-CN" altLang="en-US" sz="1400" b="1" dirty="0" smtClean="0"/>
                <a:t>前端</a:t>
              </a:r>
              <a:endParaRPr lang="zh-CN" altLang="en-US" sz="1400" b="1" dirty="0"/>
            </a:p>
          </p:txBody>
        </p:sp>
        <p:sp>
          <p:nvSpPr>
            <p:cNvPr id="19" name="îsḻïďè">
              <a:extLst>
                <a:ext uri="{FF2B5EF4-FFF2-40B4-BE49-F238E27FC236}">
                  <a16:creationId xmlns="" xmlns:a16="http://schemas.microsoft.com/office/drawing/2014/main" id="{65360824-4C52-456B-A2C9-A09D821A2C10}"/>
                </a:ext>
              </a:extLst>
            </p:cNvPr>
            <p:cNvSpPr/>
            <p:nvPr/>
          </p:nvSpPr>
          <p:spPr bwMode="auto">
            <a:xfrm>
              <a:off x="850815" y="4548625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="" xmlns:a16="http://schemas.microsoft.com/office/drawing/2014/main" id="{D3A31C89-39DE-4F21-87A3-C573D9EBDC2F}"/>
                </a:ext>
              </a:extLst>
            </p:cNvPr>
            <p:cNvCxnSpPr>
              <a:cxnSpLocks/>
            </p:cNvCxnSpPr>
            <p:nvPr/>
          </p:nvCxnSpPr>
          <p:spPr>
            <a:xfrm>
              <a:off x="3319074" y="4725000"/>
              <a:ext cx="0" cy="140360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631FD789-1C7C-4B6A-963A-D6FCED3E1445}"/>
                </a:ext>
              </a:extLst>
            </p:cNvPr>
            <p:cNvCxnSpPr>
              <a:cxnSpLocks/>
            </p:cNvCxnSpPr>
            <p:nvPr/>
          </p:nvCxnSpPr>
          <p:spPr>
            <a:xfrm>
              <a:off x="7285387" y="4725000"/>
              <a:ext cx="0" cy="140400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íšľïḍe">
              <a:extLst>
                <a:ext uri="{FF2B5EF4-FFF2-40B4-BE49-F238E27FC236}">
                  <a16:creationId xmlns="" xmlns:a16="http://schemas.microsoft.com/office/drawing/2014/main" id="{5D33E0F6-F80E-4312-8CA4-3CBC8187A611}"/>
                </a:ext>
              </a:extLst>
            </p:cNvPr>
            <p:cNvSpPr txBox="1"/>
            <p:nvPr/>
          </p:nvSpPr>
          <p:spPr>
            <a:xfrm>
              <a:off x="4570933" y="5258875"/>
              <a:ext cx="3064666" cy="111934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接口文档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通讯规则扩展性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性能</a:t>
              </a:r>
              <a:r>
                <a:rPr lang="zh-CN" altLang="en-US" sz="1100" dirty="0" smtClean="0"/>
                <a:t>安全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业务流程</a:t>
              </a:r>
              <a:endParaRPr lang="zh-CN" altLang="en-US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zh-CN" altLang="en-US" sz="1100" dirty="0"/>
            </a:p>
          </p:txBody>
        </p:sp>
        <p:sp>
          <p:nvSpPr>
            <p:cNvPr id="23" name="ïšḷíḍè">
              <a:extLst>
                <a:ext uri="{FF2B5EF4-FFF2-40B4-BE49-F238E27FC236}">
                  <a16:creationId xmlns="" xmlns:a16="http://schemas.microsoft.com/office/drawing/2014/main" id="{E2BD8C0D-978C-48D7-8C39-0DB7FE66AA65}"/>
                </a:ext>
              </a:extLst>
            </p:cNvPr>
            <p:cNvSpPr txBox="1"/>
            <p:nvPr/>
          </p:nvSpPr>
          <p:spPr>
            <a:xfrm>
              <a:off x="4570933" y="4929785"/>
              <a:ext cx="3064666" cy="30777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 smtClean="0">
                  <a:solidFill>
                    <a:schemeClr val="tx1"/>
                  </a:solidFill>
                </a:rPr>
                <a:t>后端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i$ľiḑè">
              <a:extLst>
                <a:ext uri="{FF2B5EF4-FFF2-40B4-BE49-F238E27FC236}">
                  <a16:creationId xmlns="" xmlns:a16="http://schemas.microsoft.com/office/drawing/2014/main" id="{711881F9-035A-41F4-A6E0-0BE52FF1FBDA}"/>
                </a:ext>
              </a:extLst>
            </p:cNvPr>
            <p:cNvSpPr/>
            <p:nvPr/>
          </p:nvSpPr>
          <p:spPr bwMode="auto">
            <a:xfrm>
              <a:off x="4666216" y="4548625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" name="íśḷîḍê">
              <a:extLst>
                <a:ext uri="{FF2B5EF4-FFF2-40B4-BE49-F238E27FC236}">
                  <a16:creationId xmlns="" xmlns:a16="http://schemas.microsoft.com/office/drawing/2014/main" id="{39F2026C-3B5D-4F6A-A630-9DBAB0694908}"/>
                </a:ext>
              </a:extLst>
            </p:cNvPr>
            <p:cNvSpPr txBox="1"/>
            <p:nvPr/>
          </p:nvSpPr>
          <p:spPr>
            <a:xfrm>
              <a:off x="8386334" y="5250313"/>
              <a:ext cx="3064666" cy="83294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/>
                <a:t>用例的</a:t>
              </a:r>
              <a:r>
                <a:rPr lang="zh-CN" altLang="en-US" sz="1100" dirty="0" smtClean="0"/>
                <a:t>合理性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注意项提醒</a:t>
              </a:r>
              <a:r>
                <a:rPr lang="en-US" altLang="zh-CN" sz="1100" dirty="0" smtClean="0"/>
                <a:t>.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问题修复原因、处理总结</a:t>
              </a:r>
              <a:endParaRPr lang="zh-CN" altLang="en-US" sz="1100" dirty="0"/>
            </a:p>
          </p:txBody>
        </p:sp>
        <p:sp>
          <p:nvSpPr>
            <p:cNvPr id="26" name="îṣḷïḓè">
              <a:extLst>
                <a:ext uri="{FF2B5EF4-FFF2-40B4-BE49-F238E27FC236}">
                  <a16:creationId xmlns="" xmlns:a16="http://schemas.microsoft.com/office/drawing/2014/main" id="{A28A4A34-F4DB-4639-BA98-5B57C47D1658}"/>
                </a:ext>
              </a:extLst>
            </p:cNvPr>
            <p:cNvSpPr txBox="1"/>
            <p:nvPr/>
          </p:nvSpPr>
          <p:spPr>
            <a:xfrm>
              <a:off x="8386334" y="4921223"/>
              <a:ext cx="3064666" cy="30777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1400" b="1" dirty="0" smtClean="0"/>
                <a:t>测试</a:t>
              </a:r>
              <a:endParaRPr lang="zh-CN" altLang="en-US" sz="1400" b="1" dirty="0"/>
            </a:p>
          </p:txBody>
        </p:sp>
        <p:sp>
          <p:nvSpPr>
            <p:cNvPr id="27" name="ïṥlidé">
              <a:extLst>
                <a:ext uri="{FF2B5EF4-FFF2-40B4-BE49-F238E27FC236}">
                  <a16:creationId xmlns="" xmlns:a16="http://schemas.microsoft.com/office/drawing/2014/main" id="{9B4A13B2-502F-43A8-8112-2847215F12E9}"/>
                </a:ext>
              </a:extLst>
            </p:cNvPr>
            <p:cNvSpPr/>
            <p:nvPr/>
          </p:nvSpPr>
          <p:spPr bwMode="auto">
            <a:xfrm>
              <a:off x="8481617" y="4548625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solidFill>
                  <a:schemeClr val="accent1"/>
                </a:solidFill>
              </a:endParaRPr>
            </a:p>
          </p:txBody>
        </p:sp>
        <p:sp>
          <p:nvSpPr>
            <p:cNvPr id="28" name="ïśḷîdè">
              <a:extLst>
                <a:ext uri="{FF2B5EF4-FFF2-40B4-BE49-F238E27FC236}">
                  <a16:creationId xmlns="" xmlns:a16="http://schemas.microsoft.com/office/drawing/2014/main" id="{37AE52F7-29F5-4DBF-BEE8-BB92D9CDD463}"/>
                </a:ext>
              </a:extLst>
            </p:cNvPr>
            <p:cNvSpPr txBox="1"/>
            <p:nvPr/>
          </p:nvSpPr>
          <p:spPr>
            <a:xfrm>
              <a:off x="2573755" y="2053452"/>
              <a:ext cx="3064666" cy="831060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用户群体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业务价值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适用范围</a:t>
              </a:r>
              <a:endParaRPr lang="zh-CN" altLang="en-US" sz="1100" dirty="0"/>
            </a:p>
          </p:txBody>
        </p:sp>
        <p:sp>
          <p:nvSpPr>
            <p:cNvPr id="29" name="išľïḓe">
              <a:extLst>
                <a:ext uri="{FF2B5EF4-FFF2-40B4-BE49-F238E27FC236}">
                  <a16:creationId xmlns="" xmlns:a16="http://schemas.microsoft.com/office/drawing/2014/main" id="{A4F63A93-EAF4-48E4-9B3B-166B15FF3099}"/>
                </a:ext>
              </a:extLst>
            </p:cNvPr>
            <p:cNvSpPr txBox="1"/>
            <p:nvPr/>
          </p:nvSpPr>
          <p:spPr>
            <a:xfrm>
              <a:off x="2573755" y="1724361"/>
              <a:ext cx="3064666" cy="30777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zh-CN" altLang="en-US" sz="1400" b="1" dirty="0" smtClean="0"/>
                <a:t>策划</a:t>
              </a:r>
              <a:endParaRPr lang="zh-CN" altLang="en-US" sz="1400" b="1" dirty="0"/>
            </a:p>
          </p:txBody>
        </p:sp>
        <p:sp>
          <p:nvSpPr>
            <p:cNvPr id="30" name="ïṥļíḍé">
              <a:extLst>
                <a:ext uri="{FF2B5EF4-FFF2-40B4-BE49-F238E27FC236}">
                  <a16:creationId xmlns="" xmlns:a16="http://schemas.microsoft.com/office/drawing/2014/main" id="{DDD21758-16A3-4028-BD40-449CC34A01E2}"/>
                </a:ext>
              </a:extLst>
            </p:cNvPr>
            <p:cNvSpPr/>
            <p:nvPr/>
          </p:nvSpPr>
          <p:spPr bwMode="auto">
            <a:xfrm>
              <a:off x="2669038" y="1359000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="" xmlns:a16="http://schemas.microsoft.com/office/drawing/2014/main" id="{70F882FD-769B-40EE-AE31-F08B43BCF37E}"/>
                </a:ext>
              </a:extLst>
            </p:cNvPr>
            <p:cNvCxnSpPr>
              <a:cxnSpLocks/>
            </p:cNvCxnSpPr>
            <p:nvPr/>
          </p:nvCxnSpPr>
          <p:spPr>
            <a:xfrm>
              <a:off x="5295476" y="1486074"/>
              <a:ext cx="0" cy="1403607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îŝļîḍê">
              <a:extLst>
                <a:ext uri="{FF2B5EF4-FFF2-40B4-BE49-F238E27FC236}">
                  <a16:creationId xmlns="" xmlns:a16="http://schemas.microsoft.com/office/drawing/2014/main" id="{B4209F8D-1F58-415A-B3C6-A842BFE4C05F}"/>
                </a:ext>
              </a:extLst>
            </p:cNvPr>
            <p:cNvSpPr txBox="1"/>
            <p:nvPr/>
          </p:nvSpPr>
          <p:spPr>
            <a:xfrm>
              <a:off x="6553575" y="2056733"/>
              <a:ext cx="3064666" cy="832947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 lnSpcReduction="10000"/>
            </a:bodyPr>
            <a:lstStyle/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产品一致性</a:t>
              </a:r>
              <a:r>
                <a:rPr lang="en-US" altLang="zh-CN" sz="1100" dirty="0" smtClean="0"/>
                <a:t>.</a:t>
              </a:r>
              <a:endParaRPr lang="zh-CN" altLang="en-US" sz="11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个性化的必要性和扩展性 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100" dirty="0" smtClean="0"/>
                <a:t>新形态规范形成</a:t>
              </a:r>
              <a:endParaRPr lang="en-US" altLang="zh-CN" sz="1100" dirty="0"/>
            </a:p>
          </p:txBody>
        </p:sp>
        <p:sp>
          <p:nvSpPr>
            <p:cNvPr id="33" name="íš1iḑê">
              <a:extLst>
                <a:ext uri="{FF2B5EF4-FFF2-40B4-BE49-F238E27FC236}">
                  <a16:creationId xmlns="" xmlns:a16="http://schemas.microsoft.com/office/drawing/2014/main" id="{45B20B8B-2142-47F6-8DF6-E97F51D67AB3}"/>
                </a:ext>
              </a:extLst>
            </p:cNvPr>
            <p:cNvSpPr txBox="1"/>
            <p:nvPr/>
          </p:nvSpPr>
          <p:spPr>
            <a:xfrm>
              <a:off x="6553575" y="1727643"/>
              <a:ext cx="3064666" cy="307777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>
              <a:defPPr>
                <a:defRPr lang="zh-CN"/>
              </a:defPPr>
              <a:lvl1pPr>
                <a:defRPr sz="1400" b="1">
                  <a:solidFill>
                    <a:schemeClr val="accent1"/>
                  </a:solidFill>
                </a:defRPr>
              </a:lvl1pPr>
            </a:lstStyle>
            <a:p>
              <a:r>
                <a:rPr lang="zh-CN" altLang="en-US" dirty="0" smtClean="0">
                  <a:solidFill>
                    <a:schemeClr val="tx1"/>
                  </a:solidFill>
                </a:rPr>
                <a:t>交互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ïs1ïḋè">
              <a:extLst>
                <a:ext uri="{FF2B5EF4-FFF2-40B4-BE49-F238E27FC236}">
                  <a16:creationId xmlns="" xmlns:a16="http://schemas.microsoft.com/office/drawing/2014/main" id="{A5EF7997-E730-4D5C-ADE8-67B309786E59}"/>
                </a:ext>
              </a:extLst>
            </p:cNvPr>
            <p:cNvSpPr/>
            <p:nvPr/>
          </p:nvSpPr>
          <p:spPr bwMode="auto">
            <a:xfrm>
              <a:off x="6648858" y="1359000"/>
              <a:ext cx="461080" cy="365375"/>
            </a:xfrm>
            <a:custGeom>
              <a:avLst/>
              <a:gdLst>
                <a:gd name="connsiteX0" fmla="*/ 511657 w 606157"/>
                <a:gd name="connsiteY0" fmla="*/ 343654 h 480339"/>
                <a:gd name="connsiteX1" fmla="*/ 521432 w 606157"/>
                <a:gd name="connsiteY1" fmla="*/ 353421 h 480339"/>
                <a:gd name="connsiteX2" fmla="*/ 521432 w 606157"/>
                <a:gd name="connsiteY2" fmla="*/ 376178 h 480339"/>
                <a:gd name="connsiteX3" fmla="*/ 544305 w 606157"/>
                <a:gd name="connsiteY3" fmla="*/ 376178 h 480339"/>
                <a:gd name="connsiteX4" fmla="*/ 554080 w 606157"/>
                <a:gd name="connsiteY4" fmla="*/ 385945 h 480339"/>
                <a:gd name="connsiteX5" fmla="*/ 544305 w 606157"/>
                <a:gd name="connsiteY5" fmla="*/ 395712 h 480339"/>
                <a:gd name="connsiteX6" fmla="*/ 521432 w 606157"/>
                <a:gd name="connsiteY6" fmla="*/ 395712 h 480339"/>
                <a:gd name="connsiteX7" fmla="*/ 521432 w 606157"/>
                <a:gd name="connsiteY7" fmla="*/ 418566 h 480339"/>
                <a:gd name="connsiteX8" fmla="*/ 511657 w 606157"/>
                <a:gd name="connsiteY8" fmla="*/ 428333 h 480339"/>
                <a:gd name="connsiteX9" fmla="*/ 501882 w 606157"/>
                <a:gd name="connsiteY9" fmla="*/ 418566 h 480339"/>
                <a:gd name="connsiteX10" fmla="*/ 501882 w 606157"/>
                <a:gd name="connsiteY10" fmla="*/ 395712 h 480339"/>
                <a:gd name="connsiteX11" fmla="*/ 479106 w 606157"/>
                <a:gd name="connsiteY11" fmla="*/ 395712 h 480339"/>
                <a:gd name="connsiteX12" fmla="*/ 469331 w 606157"/>
                <a:gd name="connsiteY12" fmla="*/ 385945 h 480339"/>
                <a:gd name="connsiteX13" fmla="*/ 479106 w 606157"/>
                <a:gd name="connsiteY13" fmla="*/ 376178 h 480339"/>
                <a:gd name="connsiteX14" fmla="*/ 501882 w 606157"/>
                <a:gd name="connsiteY14" fmla="*/ 376178 h 480339"/>
                <a:gd name="connsiteX15" fmla="*/ 501882 w 606157"/>
                <a:gd name="connsiteY15" fmla="*/ 353421 h 480339"/>
                <a:gd name="connsiteX16" fmla="*/ 511657 w 606157"/>
                <a:gd name="connsiteY16" fmla="*/ 343654 h 480339"/>
                <a:gd name="connsiteX17" fmla="*/ 511621 w 606157"/>
                <a:gd name="connsiteY17" fmla="*/ 311170 h 480339"/>
                <a:gd name="connsiteX18" fmla="*/ 436735 w 606157"/>
                <a:gd name="connsiteY18" fmla="*/ 385944 h 480339"/>
                <a:gd name="connsiteX19" fmla="*/ 511621 w 606157"/>
                <a:gd name="connsiteY19" fmla="*/ 460816 h 480339"/>
                <a:gd name="connsiteX20" fmla="*/ 586605 w 606157"/>
                <a:gd name="connsiteY20" fmla="*/ 385944 h 480339"/>
                <a:gd name="connsiteX21" fmla="*/ 511621 w 606157"/>
                <a:gd name="connsiteY21" fmla="*/ 311170 h 480339"/>
                <a:gd name="connsiteX22" fmla="*/ 511621 w 606157"/>
                <a:gd name="connsiteY22" fmla="*/ 291647 h 480339"/>
                <a:gd name="connsiteX23" fmla="*/ 606157 w 606157"/>
                <a:gd name="connsiteY23" fmla="*/ 385944 h 480339"/>
                <a:gd name="connsiteX24" fmla="*/ 511621 w 606157"/>
                <a:gd name="connsiteY24" fmla="*/ 480339 h 480339"/>
                <a:gd name="connsiteX25" fmla="*/ 417183 w 606157"/>
                <a:gd name="connsiteY25" fmla="*/ 385944 h 480339"/>
                <a:gd name="connsiteX26" fmla="*/ 511621 w 606157"/>
                <a:gd name="connsiteY26" fmla="*/ 291647 h 480339"/>
                <a:gd name="connsiteX27" fmla="*/ 368279 w 606157"/>
                <a:gd name="connsiteY27" fmla="*/ 200476 h 480339"/>
                <a:gd name="connsiteX28" fmla="*/ 489505 w 606157"/>
                <a:gd name="connsiteY28" fmla="*/ 259991 h 480339"/>
                <a:gd name="connsiteX29" fmla="*/ 487746 w 606157"/>
                <a:gd name="connsiteY29" fmla="*/ 273650 h 480339"/>
                <a:gd name="connsiteX30" fmla="*/ 481782 w 606157"/>
                <a:gd name="connsiteY30" fmla="*/ 275699 h 480339"/>
                <a:gd name="connsiteX31" fmla="*/ 474059 w 606157"/>
                <a:gd name="connsiteY31" fmla="*/ 271894 h 480339"/>
                <a:gd name="connsiteX32" fmla="*/ 368279 w 606157"/>
                <a:gd name="connsiteY32" fmla="*/ 219989 h 480339"/>
                <a:gd name="connsiteX33" fmla="*/ 293588 w 606157"/>
                <a:gd name="connsiteY33" fmla="*/ 242819 h 480339"/>
                <a:gd name="connsiteX34" fmla="*/ 279999 w 606157"/>
                <a:gd name="connsiteY34" fmla="*/ 240185 h 480339"/>
                <a:gd name="connsiteX35" fmla="*/ 282639 w 606157"/>
                <a:gd name="connsiteY35" fmla="*/ 226623 h 480339"/>
                <a:gd name="connsiteX36" fmla="*/ 368279 w 606157"/>
                <a:gd name="connsiteY36" fmla="*/ 200476 h 480339"/>
                <a:gd name="connsiteX37" fmla="*/ 153211 w 606157"/>
                <a:gd name="connsiteY37" fmla="*/ 200476 h 480339"/>
                <a:gd name="connsiteX38" fmla="*/ 306325 w 606157"/>
                <a:gd name="connsiteY38" fmla="*/ 353439 h 480339"/>
                <a:gd name="connsiteX39" fmla="*/ 296547 w 606157"/>
                <a:gd name="connsiteY39" fmla="*/ 363200 h 480339"/>
                <a:gd name="connsiteX40" fmla="*/ 286770 w 606157"/>
                <a:gd name="connsiteY40" fmla="*/ 353439 h 480339"/>
                <a:gd name="connsiteX41" fmla="*/ 153211 w 606157"/>
                <a:gd name="connsiteY41" fmla="*/ 219999 h 480339"/>
                <a:gd name="connsiteX42" fmla="*/ 19554 w 606157"/>
                <a:gd name="connsiteY42" fmla="*/ 353439 h 480339"/>
                <a:gd name="connsiteX43" fmla="*/ 9777 w 606157"/>
                <a:gd name="connsiteY43" fmla="*/ 363200 h 480339"/>
                <a:gd name="connsiteX44" fmla="*/ 0 w 606157"/>
                <a:gd name="connsiteY44" fmla="*/ 353439 h 480339"/>
                <a:gd name="connsiteX45" fmla="*/ 153211 w 606157"/>
                <a:gd name="connsiteY45" fmla="*/ 200476 h 480339"/>
                <a:gd name="connsiteX46" fmla="*/ 368295 w 606157"/>
                <a:gd name="connsiteY46" fmla="*/ 19531 h 480339"/>
                <a:gd name="connsiteX47" fmla="*/ 306326 w 606157"/>
                <a:gd name="connsiteY47" fmla="*/ 81348 h 480339"/>
                <a:gd name="connsiteX48" fmla="*/ 368295 w 606157"/>
                <a:gd name="connsiteY48" fmla="*/ 143262 h 480339"/>
                <a:gd name="connsiteX49" fmla="*/ 430165 w 606157"/>
                <a:gd name="connsiteY49" fmla="*/ 81348 h 480339"/>
                <a:gd name="connsiteX50" fmla="*/ 368295 w 606157"/>
                <a:gd name="connsiteY50" fmla="*/ 19531 h 480339"/>
                <a:gd name="connsiteX51" fmla="*/ 153211 w 606157"/>
                <a:gd name="connsiteY51" fmla="*/ 19531 h 480339"/>
                <a:gd name="connsiteX52" fmla="*/ 91242 w 606157"/>
                <a:gd name="connsiteY52" fmla="*/ 81348 h 480339"/>
                <a:gd name="connsiteX53" fmla="*/ 153211 w 606157"/>
                <a:gd name="connsiteY53" fmla="*/ 143262 h 480339"/>
                <a:gd name="connsiteX54" fmla="*/ 215081 w 606157"/>
                <a:gd name="connsiteY54" fmla="*/ 81348 h 480339"/>
                <a:gd name="connsiteX55" fmla="*/ 153211 w 606157"/>
                <a:gd name="connsiteY55" fmla="*/ 19531 h 480339"/>
                <a:gd name="connsiteX56" fmla="*/ 368295 w 606157"/>
                <a:gd name="connsiteY56" fmla="*/ 0 h 480339"/>
                <a:gd name="connsiteX57" fmla="*/ 449714 w 606157"/>
                <a:gd name="connsiteY57" fmla="*/ 81348 h 480339"/>
                <a:gd name="connsiteX58" fmla="*/ 368295 w 606157"/>
                <a:gd name="connsiteY58" fmla="*/ 162794 h 480339"/>
                <a:gd name="connsiteX59" fmla="*/ 286778 w 606157"/>
                <a:gd name="connsiteY59" fmla="*/ 81348 h 480339"/>
                <a:gd name="connsiteX60" fmla="*/ 368295 w 606157"/>
                <a:gd name="connsiteY60" fmla="*/ 0 h 480339"/>
                <a:gd name="connsiteX61" fmla="*/ 153211 w 606157"/>
                <a:gd name="connsiteY61" fmla="*/ 0 h 480339"/>
                <a:gd name="connsiteX62" fmla="*/ 234630 w 606157"/>
                <a:gd name="connsiteY62" fmla="*/ 81348 h 480339"/>
                <a:gd name="connsiteX63" fmla="*/ 153211 w 606157"/>
                <a:gd name="connsiteY63" fmla="*/ 162794 h 480339"/>
                <a:gd name="connsiteX64" fmla="*/ 71694 w 606157"/>
                <a:gd name="connsiteY64" fmla="*/ 81348 h 480339"/>
                <a:gd name="connsiteX65" fmla="*/ 153211 w 606157"/>
                <a:gd name="connsiteY65" fmla="*/ 0 h 48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06157" h="480339">
                  <a:moveTo>
                    <a:pt x="511657" y="343654"/>
                  </a:moveTo>
                  <a:cubicBezTo>
                    <a:pt x="517131" y="343654"/>
                    <a:pt x="521432" y="348049"/>
                    <a:pt x="521432" y="353421"/>
                  </a:cubicBezTo>
                  <a:lnTo>
                    <a:pt x="521432" y="376178"/>
                  </a:lnTo>
                  <a:lnTo>
                    <a:pt x="544305" y="376178"/>
                  </a:lnTo>
                  <a:cubicBezTo>
                    <a:pt x="549682" y="376178"/>
                    <a:pt x="554080" y="380573"/>
                    <a:pt x="554080" y="385945"/>
                  </a:cubicBezTo>
                  <a:cubicBezTo>
                    <a:pt x="554080" y="391414"/>
                    <a:pt x="549682" y="395712"/>
                    <a:pt x="544305" y="395712"/>
                  </a:cubicBezTo>
                  <a:lnTo>
                    <a:pt x="521432" y="395712"/>
                  </a:lnTo>
                  <a:lnTo>
                    <a:pt x="521432" y="418566"/>
                  </a:lnTo>
                  <a:cubicBezTo>
                    <a:pt x="521432" y="423938"/>
                    <a:pt x="517131" y="428333"/>
                    <a:pt x="511657" y="428333"/>
                  </a:cubicBezTo>
                  <a:cubicBezTo>
                    <a:pt x="506281" y="428333"/>
                    <a:pt x="501882" y="423938"/>
                    <a:pt x="501882" y="418566"/>
                  </a:cubicBezTo>
                  <a:lnTo>
                    <a:pt x="501882" y="395712"/>
                  </a:lnTo>
                  <a:lnTo>
                    <a:pt x="479106" y="395712"/>
                  </a:lnTo>
                  <a:cubicBezTo>
                    <a:pt x="473730" y="395712"/>
                    <a:pt x="469331" y="391414"/>
                    <a:pt x="469331" y="385945"/>
                  </a:cubicBezTo>
                  <a:cubicBezTo>
                    <a:pt x="469331" y="380573"/>
                    <a:pt x="473730" y="376178"/>
                    <a:pt x="479106" y="376178"/>
                  </a:cubicBezTo>
                  <a:lnTo>
                    <a:pt x="501882" y="376178"/>
                  </a:lnTo>
                  <a:lnTo>
                    <a:pt x="501882" y="353421"/>
                  </a:lnTo>
                  <a:cubicBezTo>
                    <a:pt x="501882" y="348049"/>
                    <a:pt x="506281" y="343654"/>
                    <a:pt x="511657" y="343654"/>
                  </a:cubicBezTo>
                  <a:close/>
                  <a:moveTo>
                    <a:pt x="511621" y="311170"/>
                  </a:moveTo>
                  <a:cubicBezTo>
                    <a:pt x="470366" y="311170"/>
                    <a:pt x="436735" y="344750"/>
                    <a:pt x="436735" y="385944"/>
                  </a:cubicBezTo>
                  <a:cubicBezTo>
                    <a:pt x="436735" y="427236"/>
                    <a:pt x="470366" y="460816"/>
                    <a:pt x="511621" y="460816"/>
                  </a:cubicBezTo>
                  <a:cubicBezTo>
                    <a:pt x="552975" y="460816"/>
                    <a:pt x="586605" y="427236"/>
                    <a:pt x="586605" y="385944"/>
                  </a:cubicBezTo>
                  <a:cubicBezTo>
                    <a:pt x="586605" y="344750"/>
                    <a:pt x="552975" y="311170"/>
                    <a:pt x="511621" y="311170"/>
                  </a:cubicBezTo>
                  <a:close/>
                  <a:moveTo>
                    <a:pt x="511621" y="291647"/>
                  </a:moveTo>
                  <a:cubicBezTo>
                    <a:pt x="563729" y="291647"/>
                    <a:pt x="606157" y="333915"/>
                    <a:pt x="606157" y="385944"/>
                  </a:cubicBezTo>
                  <a:cubicBezTo>
                    <a:pt x="606157" y="437974"/>
                    <a:pt x="563729" y="480339"/>
                    <a:pt x="511621" y="480339"/>
                  </a:cubicBezTo>
                  <a:cubicBezTo>
                    <a:pt x="459514" y="480339"/>
                    <a:pt x="417183" y="437974"/>
                    <a:pt x="417183" y="385944"/>
                  </a:cubicBezTo>
                  <a:cubicBezTo>
                    <a:pt x="417183" y="333915"/>
                    <a:pt x="459514" y="291647"/>
                    <a:pt x="511621" y="291647"/>
                  </a:cubicBezTo>
                  <a:close/>
                  <a:moveTo>
                    <a:pt x="368279" y="200476"/>
                  </a:moveTo>
                  <a:cubicBezTo>
                    <a:pt x="416085" y="200476"/>
                    <a:pt x="460274" y="222135"/>
                    <a:pt x="489505" y="259991"/>
                  </a:cubicBezTo>
                  <a:cubicBezTo>
                    <a:pt x="492829" y="264284"/>
                    <a:pt x="492047" y="270333"/>
                    <a:pt x="487746" y="273650"/>
                  </a:cubicBezTo>
                  <a:cubicBezTo>
                    <a:pt x="485986" y="275016"/>
                    <a:pt x="483835" y="275699"/>
                    <a:pt x="481782" y="275699"/>
                  </a:cubicBezTo>
                  <a:cubicBezTo>
                    <a:pt x="478849" y="275699"/>
                    <a:pt x="475916" y="274430"/>
                    <a:pt x="474059" y="271894"/>
                  </a:cubicBezTo>
                  <a:cubicBezTo>
                    <a:pt x="448542" y="238917"/>
                    <a:pt x="409926" y="219989"/>
                    <a:pt x="368279" y="219989"/>
                  </a:cubicBezTo>
                  <a:cubicBezTo>
                    <a:pt x="341492" y="219989"/>
                    <a:pt x="315683" y="227892"/>
                    <a:pt x="293588" y="242819"/>
                  </a:cubicBezTo>
                  <a:cubicBezTo>
                    <a:pt x="289091" y="245844"/>
                    <a:pt x="283030" y="244673"/>
                    <a:pt x="279999" y="240185"/>
                  </a:cubicBezTo>
                  <a:cubicBezTo>
                    <a:pt x="276969" y="235697"/>
                    <a:pt x="278142" y="229648"/>
                    <a:pt x="282639" y="226623"/>
                  </a:cubicBezTo>
                  <a:cubicBezTo>
                    <a:pt x="307960" y="209549"/>
                    <a:pt x="337582" y="200476"/>
                    <a:pt x="368279" y="200476"/>
                  </a:cubicBezTo>
                  <a:close/>
                  <a:moveTo>
                    <a:pt x="153211" y="200476"/>
                  </a:moveTo>
                  <a:cubicBezTo>
                    <a:pt x="237688" y="200476"/>
                    <a:pt x="306325" y="269099"/>
                    <a:pt x="306325" y="353439"/>
                  </a:cubicBezTo>
                  <a:cubicBezTo>
                    <a:pt x="306325" y="358808"/>
                    <a:pt x="302023" y="363200"/>
                    <a:pt x="296547" y="363200"/>
                  </a:cubicBezTo>
                  <a:cubicBezTo>
                    <a:pt x="291170" y="363200"/>
                    <a:pt x="286770" y="358808"/>
                    <a:pt x="286770" y="353439"/>
                  </a:cubicBezTo>
                  <a:cubicBezTo>
                    <a:pt x="286770" y="279837"/>
                    <a:pt x="226835" y="219999"/>
                    <a:pt x="153211" y="219999"/>
                  </a:cubicBezTo>
                  <a:cubicBezTo>
                    <a:pt x="79490" y="219999"/>
                    <a:pt x="19554" y="279837"/>
                    <a:pt x="19554" y="353439"/>
                  </a:cubicBezTo>
                  <a:cubicBezTo>
                    <a:pt x="19554" y="358808"/>
                    <a:pt x="15155" y="363200"/>
                    <a:pt x="9777" y="363200"/>
                  </a:cubicBezTo>
                  <a:cubicBezTo>
                    <a:pt x="4400" y="363200"/>
                    <a:pt x="0" y="358808"/>
                    <a:pt x="0" y="353439"/>
                  </a:cubicBezTo>
                  <a:cubicBezTo>
                    <a:pt x="0" y="269099"/>
                    <a:pt x="68735" y="200476"/>
                    <a:pt x="153211" y="200476"/>
                  </a:cubicBezTo>
                  <a:close/>
                  <a:moveTo>
                    <a:pt x="368295" y="19531"/>
                  </a:moveTo>
                  <a:cubicBezTo>
                    <a:pt x="334085" y="19531"/>
                    <a:pt x="306326" y="47266"/>
                    <a:pt x="306326" y="81348"/>
                  </a:cubicBezTo>
                  <a:cubicBezTo>
                    <a:pt x="306326" y="115528"/>
                    <a:pt x="334085" y="143262"/>
                    <a:pt x="368295" y="143262"/>
                  </a:cubicBezTo>
                  <a:cubicBezTo>
                    <a:pt x="402407" y="143262"/>
                    <a:pt x="430165" y="115528"/>
                    <a:pt x="430165" y="81348"/>
                  </a:cubicBezTo>
                  <a:cubicBezTo>
                    <a:pt x="430165" y="47266"/>
                    <a:pt x="402407" y="19531"/>
                    <a:pt x="368295" y="19531"/>
                  </a:cubicBezTo>
                  <a:close/>
                  <a:moveTo>
                    <a:pt x="153211" y="19531"/>
                  </a:moveTo>
                  <a:cubicBezTo>
                    <a:pt x="119001" y="19531"/>
                    <a:pt x="91242" y="47266"/>
                    <a:pt x="91242" y="81348"/>
                  </a:cubicBezTo>
                  <a:cubicBezTo>
                    <a:pt x="91242" y="115528"/>
                    <a:pt x="119001" y="143262"/>
                    <a:pt x="153211" y="143262"/>
                  </a:cubicBezTo>
                  <a:cubicBezTo>
                    <a:pt x="187323" y="143262"/>
                    <a:pt x="215081" y="115528"/>
                    <a:pt x="215081" y="81348"/>
                  </a:cubicBezTo>
                  <a:cubicBezTo>
                    <a:pt x="215081" y="47266"/>
                    <a:pt x="187323" y="19531"/>
                    <a:pt x="153211" y="19531"/>
                  </a:cubicBezTo>
                  <a:close/>
                  <a:moveTo>
                    <a:pt x="368295" y="0"/>
                  </a:moveTo>
                  <a:cubicBezTo>
                    <a:pt x="413158" y="0"/>
                    <a:pt x="449714" y="36523"/>
                    <a:pt x="449714" y="81348"/>
                  </a:cubicBezTo>
                  <a:cubicBezTo>
                    <a:pt x="449714" y="126270"/>
                    <a:pt x="413158" y="162794"/>
                    <a:pt x="368295" y="162794"/>
                  </a:cubicBezTo>
                  <a:cubicBezTo>
                    <a:pt x="323333" y="162794"/>
                    <a:pt x="286778" y="126270"/>
                    <a:pt x="286778" y="81348"/>
                  </a:cubicBezTo>
                  <a:cubicBezTo>
                    <a:pt x="286778" y="36523"/>
                    <a:pt x="323333" y="0"/>
                    <a:pt x="368295" y="0"/>
                  </a:cubicBezTo>
                  <a:close/>
                  <a:moveTo>
                    <a:pt x="153211" y="0"/>
                  </a:moveTo>
                  <a:cubicBezTo>
                    <a:pt x="198074" y="0"/>
                    <a:pt x="234630" y="36523"/>
                    <a:pt x="234630" y="81348"/>
                  </a:cubicBezTo>
                  <a:cubicBezTo>
                    <a:pt x="234630" y="126270"/>
                    <a:pt x="198074" y="162794"/>
                    <a:pt x="153211" y="162794"/>
                  </a:cubicBezTo>
                  <a:cubicBezTo>
                    <a:pt x="108249" y="162794"/>
                    <a:pt x="71694" y="126270"/>
                    <a:pt x="71694" y="81348"/>
                  </a:cubicBezTo>
                  <a:cubicBezTo>
                    <a:pt x="71694" y="36523"/>
                    <a:pt x="108249" y="0"/>
                    <a:pt x="15321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46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6772C26-5348-4277-81D7-83A2B736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设计系统</a:t>
            </a:r>
            <a:r>
              <a:rPr lang="en-US" altLang="zh-CN" dirty="0" smtClean="0"/>
              <a:t>-</a:t>
            </a:r>
            <a:r>
              <a:rPr lang="zh-CN" altLang="en-US" dirty="0" smtClean="0"/>
              <a:t>规范约束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B7D1FCB-0604-4F50-BCA8-CB42892A1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36</a:t>
            </a:fld>
            <a:endParaRPr lang="zh-CN" altLang="en-US"/>
          </a:p>
        </p:txBody>
      </p:sp>
      <p:grpSp>
        <p:nvGrpSpPr>
          <p:cNvPr id="5" name="0fd8bebb-7a96-4533-9b50-1fdcac53c87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68761E3C-7B56-4633-BBE8-7EEA51BE75D5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850324" y="1286190"/>
            <a:ext cx="10491352" cy="5142402"/>
            <a:chOff x="850324" y="1286190"/>
            <a:chExt cx="10491352" cy="5142402"/>
          </a:xfrm>
        </p:grpSpPr>
        <p:sp>
          <p:nvSpPr>
            <p:cNvPr id="6" name="ïş1ïdé">
              <a:extLst>
                <a:ext uri="{FF2B5EF4-FFF2-40B4-BE49-F238E27FC236}">
                  <a16:creationId xmlns="" xmlns:a16="http://schemas.microsoft.com/office/drawing/2014/main" id="{EC4A2CF0-819E-44E8-8942-56893E534930}"/>
                </a:ext>
              </a:extLst>
            </p:cNvPr>
            <p:cNvSpPr/>
            <p:nvPr/>
          </p:nvSpPr>
          <p:spPr bwMode="auto">
            <a:xfrm>
              <a:off x="4120793" y="4603850"/>
              <a:ext cx="928540" cy="9403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7" name="îṧḷiḍê">
              <a:extLst>
                <a:ext uri="{FF2B5EF4-FFF2-40B4-BE49-F238E27FC236}">
                  <a16:creationId xmlns="" xmlns:a16="http://schemas.microsoft.com/office/drawing/2014/main" id="{1FFECA32-C9D0-4064-B436-A19C3BFE7342}"/>
                </a:ext>
              </a:extLst>
            </p:cNvPr>
            <p:cNvSpPr/>
            <p:nvPr/>
          </p:nvSpPr>
          <p:spPr bwMode="auto">
            <a:xfrm>
              <a:off x="2837326" y="2852524"/>
              <a:ext cx="1174447" cy="11893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8" name="i$ļïḋê">
              <a:extLst>
                <a:ext uri="{FF2B5EF4-FFF2-40B4-BE49-F238E27FC236}">
                  <a16:creationId xmlns="" xmlns:a16="http://schemas.microsoft.com/office/drawing/2014/main" id="{A44DFD31-1EDD-46AE-9C22-20B1ED883A19}"/>
                </a:ext>
              </a:extLst>
            </p:cNvPr>
            <p:cNvSpPr/>
            <p:nvPr/>
          </p:nvSpPr>
          <p:spPr bwMode="auto">
            <a:xfrm>
              <a:off x="4612929" y="2503777"/>
              <a:ext cx="1064965" cy="10805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9" name="islíḓè">
              <a:extLst>
                <a:ext uri="{FF2B5EF4-FFF2-40B4-BE49-F238E27FC236}">
                  <a16:creationId xmlns="" xmlns:a16="http://schemas.microsoft.com/office/drawing/2014/main" id="{3F183BA5-2AAE-4BF9-A1CC-76D4C0A0429D}"/>
                </a:ext>
              </a:extLst>
            </p:cNvPr>
            <p:cNvSpPr/>
            <p:nvPr/>
          </p:nvSpPr>
          <p:spPr bwMode="auto">
            <a:xfrm>
              <a:off x="7782143" y="3025578"/>
              <a:ext cx="1362704" cy="13800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10" name="iṧľide">
              <a:extLst>
                <a:ext uri="{FF2B5EF4-FFF2-40B4-BE49-F238E27FC236}">
                  <a16:creationId xmlns="" xmlns:a16="http://schemas.microsoft.com/office/drawing/2014/main" id="{CFBA3A21-076A-4E90-9730-12C1BD14A1F7}"/>
                </a:ext>
              </a:extLst>
            </p:cNvPr>
            <p:cNvSpPr/>
            <p:nvPr/>
          </p:nvSpPr>
          <p:spPr bwMode="auto">
            <a:xfrm>
              <a:off x="6122030" y="1286190"/>
              <a:ext cx="1672093" cy="16933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="" xmlns:a16="http://schemas.microsoft.com/office/drawing/2014/main" id="{93C57663-841A-4358-8B01-1EA4764BF235}"/>
                </a:ext>
              </a:extLst>
            </p:cNvPr>
            <p:cNvCxnSpPr>
              <a:stCxn id="6" idx="1"/>
              <a:endCxn id="7" idx="5"/>
            </p:cNvCxnSpPr>
            <p:nvPr/>
          </p:nvCxnSpPr>
          <p:spPr>
            <a:xfrm flipH="1" flipV="1">
              <a:off x="3839779" y="3867711"/>
              <a:ext cx="416996" cy="873848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="" xmlns:a16="http://schemas.microsoft.com/office/drawing/2014/main" id="{E3FD1862-0A61-4E3B-B425-9127E5494E76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 flipV="1">
              <a:off x="4011773" y="3044031"/>
              <a:ext cx="601156" cy="403176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08F23773-9655-482F-B1BD-37E8D0E279DD}"/>
                </a:ext>
              </a:extLst>
            </p:cNvPr>
            <p:cNvCxnSpPr>
              <a:cxnSpLocks/>
              <a:stCxn id="8" idx="7"/>
              <a:endCxn id="10" idx="2"/>
            </p:cNvCxnSpPr>
            <p:nvPr/>
          </p:nvCxnSpPr>
          <p:spPr>
            <a:xfrm flipV="1">
              <a:off x="5521933" y="2132857"/>
              <a:ext cx="600097" cy="529157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="" xmlns:a16="http://schemas.microsoft.com/office/drawing/2014/main" id="{828B00D0-97DD-4370-99BE-CE3436D1F866}"/>
                </a:ext>
              </a:extLst>
            </p:cNvPr>
            <p:cNvCxnSpPr>
              <a:cxnSpLocks/>
              <a:stCxn id="10" idx="6"/>
              <a:endCxn id="9" idx="0"/>
            </p:cNvCxnSpPr>
            <p:nvPr/>
          </p:nvCxnSpPr>
          <p:spPr>
            <a:xfrm>
              <a:off x="7794123" y="2132857"/>
              <a:ext cx="669372" cy="892721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="" xmlns:a16="http://schemas.microsoft.com/office/drawing/2014/main" id="{49D97CAB-DB53-494B-89DF-30B5227CB18B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3089979" y="5074017"/>
              <a:ext cx="1030814" cy="0"/>
            </a:xfrm>
            <a:prstGeom prst="line">
              <a:avLst/>
            </a:prstGeom>
            <a:ln w="6350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íşḷïďé">
              <a:extLst>
                <a:ext uri="{FF2B5EF4-FFF2-40B4-BE49-F238E27FC236}">
                  <a16:creationId xmlns="" xmlns:a16="http://schemas.microsoft.com/office/drawing/2014/main" id="{2F7301BA-DCE5-4C3D-B167-90B13040625C}"/>
                </a:ext>
              </a:extLst>
            </p:cNvPr>
            <p:cNvSpPr/>
            <p:nvPr/>
          </p:nvSpPr>
          <p:spPr bwMode="auto">
            <a:xfrm>
              <a:off x="850324" y="4959833"/>
              <a:ext cx="2195910" cy="760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标题、副标、正文</a:t>
              </a:r>
              <a:endParaRPr lang="en-US" altLang="zh-CN" sz="10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提示、警示、错误</a:t>
              </a:r>
              <a:endParaRPr lang="en-US" altLang="zh-CN" sz="1000" dirty="0" smtClean="0"/>
            </a:p>
          </p:txBody>
        </p:sp>
        <p:sp>
          <p:nvSpPr>
            <p:cNvPr id="17" name="íṧḻïďè">
              <a:extLst>
                <a:ext uri="{FF2B5EF4-FFF2-40B4-BE49-F238E27FC236}">
                  <a16:creationId xmlns="" xmlns:a16="http://schemas.microsoft.com/office/drawing/2014/main" id="{F9E8C161-47AB-4585-BE97-18EA5CB6515C}"/>
                </a:ext>
              </a:extLst>
            </p:cNvPr>
            <p:cNvSpPr txBox="1"/>
            <p:nvPr/>
          </p:nvSpPr>
          <p:spPr bwMode="auto">
            <a:xfrm>
              <a:off x="850324" y="4608694"/>
              <a:ext cx="2195910" cy="3511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字体 </a:t>
              </a: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|</a:t>
              </a: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 图标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8" name="íṣļïḋe">
              <a:extLst>
                <a:ext uri="{FF2B5EF4-FFF2-40B4-BE49-F238E27FC236}">
                  <a16:creationId xmlns="" xmlns:a16="http://schemas.microsoft.com/office/drawing/2014/main" id="{4678BBE9-BADE-4EF3-B6B5-627C40BCBB88}"/>
                </a:ext>
              </a:extLst>
            </p:cNvPr>
            <p:cNvSpPr/>
            <p:nvPr/>
          </p:nvSpPr>
          <p:spPr bwMode="auto">
            <a:xfrm>
              <a:off x="9145766" y="3545221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业务场景最小单元组合</a:t>
              </a:r>
              <a:endParaRPr lang="en-US" altLang="zh-CN" sz="10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操作标准统一</a:t>
              </a:r>
              <a:endParaRPr lang="en-US" altLang="zh-CN" sz="1000" dirty="0"/>
            </a:p>
          </p:txBody>
        </p:sp>
        <p:sp>
          <p:nvSpPr>
            <p:cNvPr id="19" name="îṣļíďê">
              <a:extLst>
                <a:ext uri="{FF2B5EF4-FFF2-40B4-BE49-F238E27FC236}">
                  <a16:creationId xmlns="" xmlns:a16="http://schemas.microsoft.com/office/drawing/2014/main" id="{09498674-1778-4C2C-A0C6-56B108BC67BB}"/>
                </a:ext>
              </a:extLst>
            </p:cNvPr>
            <p:cNvSpPr txBox="1"/>
            <p:nvPr/>
          </p:nvSpPr>
          <p:spPr bwMode="auto">
            <a:xfrm>
              <a:off x="9145766" y="3194082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 smtClean="0"/>
                <a:t>组合模板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0" name="íṡlîḑè">
              <a:extLst>
                <a:ext uri="{FF2B5EF4-FFF2-40B4-BE49-F238E27FC236}">
                  <a16:creationId xmlns="" xmlns:a16="http://schemas.microsoft.com/office/drawing/2014/main" id="{CECF0791-2D81-4BF2-A5E3-FD309D9FB48C}"/>
                </a:ext>
              </a:extLst>
            </p:cNvPr>
            <p:cNvSpPr/>
            <p:nvPr/>
          </p:nvSpPr>
          <p:spPr bwMode="auto">
            <a:xfrm>
              <a:off x="850324" y="2895138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字体、按钮、背景、边框、</a:t>
              </a:r>
              <a:endParaRPr lang="en-US" altLang="zh-CN" sz="1000" dirty="0"/>
            </a:p>
          </p:txBody>
        </p:sp>
        <p:sp>
          <p:nvSpPr>
            <p:cNvPr id="21" name="íṩļîḓè">
              <a:extLst>
                <a:ext uri="{FF2B5EF4-FFF2-40B4-BE49-F238E27FC236}">
                  <a16:creationId xmlns="" xmlns:a16="http://schemas.microsoft.com/office/drawing/2014/main" id="{550A04A6-ECF1-4124-AD39-E8E97574C6A0}"/>
                </a:ext>
              </a:extLst>
            </p:cNvPr>
            <p:cNvSpPr txBox="1"/>
            <p:nvPr/>
          </p:nvSpPr>
          <p:spPr bwMode="auto">
            <a:xfrm>
              <a:off x="850324" y="2543999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色调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2" name="í$liḑè">
              <a:extLst>
                <a:ext uri="{FF2B5EF4-FFF2-40B4-BE49-F238E27FC236}">
                  <a16:creationId xmlns="" xmlns:a16="http://schemas.microsoft.com/office/drawing/2014/main" id="{BBDFF8EC-7813-428F-8AE4-BB552416902B}"/>
                </a:ext>
              </a:extLst>
            </p:cNvPr>
            <p:cNvSpPr/>
            <p:nvPr/>
          </p:nvSpPr>
          <p:spPr bwMode="auto">
            <a:xfrm>
              <a:off x="2931645" y="2011723"/>
              <a:ext cx="2195910" cy="96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功能、模块、图文</a:t>
              </a:r>
              <a:endParaRPr lang="en-US" altLang="zh-CN" sz="10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行高、缩进、字体省略</a:t>
              </a:r>
              <a:endParaRPr lang="en-US" altLang="zh-CN" sz="10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宽高、对齐</a:t>
              </a:r>
              <a:endParaRPr lang="en-US" altLang="zh-CN" sz="1000" dirty="0"/>
            </a:p>
          </p:txBody>
        </p:sp>
        <p:sp>
          <p:nvSpPr>
            <p:cNvPr id="23" name="i$lïde">
              <a:extLst>
                <a:ext uri="{FF2B5EF4-FFF2-40B4-BE49-F238E27FC236}">
                  <a16:creationId xmlns="" xmlns:a16="http://schemas.microsoft.com/office/drawing/2014/main" id="{78FEBD30-DE69-4E47-8F1E-8DDC7CFF8E8A}"/>
                </a:ext>
              </a:extLst>
            </p:cNvPr>
            <p:cNvSpPr txBox="1"/>
            <p:nvPr/>
          </p:nvSpPr>
          <p:spPr bwMode="auto">
            <a:xfrm>
              <a:off x="2931645" y="1660584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间距 </a:t>
              </a:r>
              <a:r>
                <a:rPr kumimoji="0" lang="en-US" altLang="zh-CN" sz="1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|</a:t>
              </a: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 尺寸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4" name="ïṩļíḍé">
              <a:extLst>
                <a:ext uri="{FF2B5EF4-FFF2-40B4-BE49-F238E27FC236}">
                  <a16:creationId xmlns="" xmlns:a16="http://schemas.microsoft.com/office/drawing/2014/main" id="{D95BE47D-1F5F-4AFA-B85D-47DE3FC3EF6A}"/>
                </a:ext>
              </a:extLst>
            </p:cNvPr>
            <p:cNvSpPr/>
            <p:nvPr/>
          </p:nvSpPr>
          <p:spPr bwMode="auto">
            <a:xfrm>
              <a:off x="7830921" y="1707636"/>
              <a:ext cx="2195910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基础控件组件库</a:t>
              </a:r>
              <a:endParaRPr lang="en-US" altLang="zh-CN" sz="10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业务需求组件库</a:t>
              </a:r>
              <a:endParaRPr lang="en-US" altLang="zh-CN" sz="1000" dirty="0"/>
            </a:p>
          </p:txBody>
        </p:sp>
        <p:sp>
          <p:nvSpPr>
            <p:cNvPr id="25" name="ísḻîḑé">
              <a:extLst>
                <a:ext uri="{FF2B5EF4-FFF2-40B4-BE49-F238E27FC236}">
                  <a16:creationId xmlns="" xmlns:a16="http://schemas.microsoft.com/office/drawing/2014/main" id="{3B3A5F83-71A3-4623-B820-8F34E2AB3B5E}"/>
                </a:ext>
              </a:extLst>
            </p:cNvPr>
            <p:cNvSpPr txBox="1"/>
            <p:nvPr/>
          </p:nvSpPr>
          <p:spPr bwMode="auto">
            <a:xfrm>
              <a:off x="7830921" y="1356497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基础组件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26" name="íŝ1îḑé">
              <a:extLst>
                <a:ext uri="{FF2B5EF4-FFF2-40B4-BE49-F238E27FC236}">
                  <a16:creationId xmlns="" xmlns:a16="http://schemas.microsoft.com/office/drawing/2014/main" id="{611CB6A2-07F0-446E-B1BB-379B27DDA662}"/>
                </a:ext>
              </a:extLst>
            </p:cNvPr>
            <p:cNvSpPr/>
            <p:nvPr/>
          </p:nvSpPr>
          <p:spPr bwMode="auto">
            <a:xfrm>
              <a:off x="6486856" y="4615760"/>
              <a:ext cx="1103372" cy="11173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wrap="none" lIns="90000" tIns="46800" rIns="90000" bIns="46800" anchor="ctr">
              <a:normAutofit/>
            </a:bodyPr>
            <a:lstStyle/>
            <a:p>
              <a:pPr marL="0" marR="0" lvl="0" indent="0" algn="ctr" defTabSz="1151648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dirty="0">
                  <a:solidFill>
                    <a:srgbClr val="FFFFFF"/>
                  </a:solidFill>
                  <a:latin typeface="Impact" panose="020B0806030902050204" pitchFamily="34" charset="0"/>
                </a:rPr>
                <a:t>06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D810D0E4-FAC0-4A48-8D8A-667EA3582934}"/>
                </a:ext>
              </a:extLst>
            </p:cNvPr>
            <p:cNvCxnSpPr>
              <a:stCxn id="9" idx="4"/>
              <a:endCxn id="26" idx="6"/>
            </p:cNvCxnSpPr>
            <p:nvPr/>
          </p:nvCxnSpPr>
          <p:spPr>
            <a:xfrm flipH="1">
              <a:off x="7590228" y="4405592"/>
              <a:ext cx="873267" cy="768862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îŝḻiḍe">
              <a:extLst>
                <a:ext uri="{FF2B5EF4-FFF2-40B4-BE49-F238E27FC236}">
                  <a16:creationId xmlns="" xmlns:a16="http://schemas.microsoft.com/office/drawing/2014/main" id="{8C879DF4-8710-4D7F-B6FB-49692B6C9816}"/>
                </a:ext>
              </a:extLst>
            </p:cNvPr>
            <p:cNvSpPr/>
            <p:nvPr/>
          </p:nvSpPr>
          <p:spPr bwMode="auto">
            <a:xfrm>
              <a:off x="8709819" y="5162476"/>
              <a:ext cx="2195910" cy="12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模板组合</a:t>
              </a:r>
              <a:endParaRPr lang="en-US" altLang="zh-CN" sz="10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用户教育</a:t>
              </a:r>
              <a:r>
                <a:rPr lang="en-US" altLang="zh-CN" sz="1000" dirty="0" smtClean="0"/>
                <a:t/>
              </a:r>
              <a:br>
                <a:rPr lang="en-US" altLang="zh-CN" sz="1000" dirty="0" smtClean="0"/>
              </a:br>
              <a:r>
                <a:rPr lang="zh-CN" altLang="en-US" sz="1000" dirty="0" smtClean="0"/>
                <a:t>交互体验</a:t>
              </a:r>
              <a:endParaRPr lang="en-US" altLang="zh-CN" sz="10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/>
                <a:t>规则形成</a:t>
              </a:r>
              <a:endParaRPr lang="en-US" altLang="zh-CN" sz="1000" dirty="0"/>
            </a:p>
          </p:txBody>
        </p:sp>
        <p:sp>
          <p:nvSpPr>
            <p:cNvPr id="29" name="ïṣḻiḋé">
              <a:extLst>
                <a:ext uri="{FF2B5EF4-FFF2-40B4-BE49-F238E27FC236}">
                  <a16:creationId xmlns="" xmlns:a16="http://schemas.microsoft.com/office/drawing/2014/main" id="{C2EA05DC-4F34-40F2-A385-E2AE38E85F93}"/>
                </a:ext>
              </a:extLst>
            </p:cNvPr>
            <p:cNvSpPr txBox="1"/>
            <p:nvPr/>
          </p:nvSpPr>
          <p:spPr bwMode="auto">
            <a:xfrm>
              <a:off x="8709819" y="4811337"/>
              <a:ext cx="2195910" cy="351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rIns="90000">
              <a:normAutofit lnSpcReduction="10000"/>
            </a:bodyPr>
            <a:lstStyle/>
            <a:p>
              <a:pPr marL="0" marR="0" lvl="0" indent="0" algn="l" defTabSz="914377" rtl="0" eaLnBrk="1" fontAlgn="auto" latinLnBrk="0" hangingPunct="1"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业务</a:t>
              </a:r>
              <a:r>
                <a:rPr lang="zh-CN" altLang="en-US" b="1" dirty="0" smtClean="0"/>
                <a:t>场景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="" xmlns:a16="http://schemas.microsoft.com/office/drawing/2014/main" id="{12DE6C91-0A31-4752-BDDE-94BA56D4CBC0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7590228" y="5174454"/>
              <a:ext cx="1026052" cy="0"/>
            </a:xfrm>
            <a:prstGeom prst="line">
              <a:avLst/>
            </a:prstGeom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1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A1F60B0-A943-4222-84B3-EC4DFDF7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上线</a:t>
            </a:r>
            <a:r>
              <a:rPr lang="en-US" altLang="zh-CN" dirty="0" smtClean="0"/>
              <a:t>-</a:t>
            </a:r>
            <a:r>
              <a:rPr lang="zh-CN" altLang="en-US" dirty="0" smtClean="0"/>
              <a:t>逐步机制</a:t>
            </a:r>
            <a:endParaRPr lang="zh-CN" altLang="en-US" dirty="0"/>
          </a:p>
        </p:txBody>
      </p:sp>
      <p:grpSp>
        <p:nvGrpSpPr>
          <p:cNvPr id="5" name="f6de5371-3f91-48f9-b5dc-e8829cad133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17F38994-BA5B-48EC-84AE-E0B51281956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2060848"/>
            <a:ext cx="10871076" cy="3924594"/>
            <a:chOff x="669924" y="2060848"/>
            <a:chExt cx="10871076" cy="3924594"/>
          </a:xfrm>
        </p:grpSpPr>
        <p:sp>
          <p:nvSpPr>
            <p:cNvPr id="6" name="íṧḷïḋè">
              <a:extLst>
                <a:ext uri="{FF2B5EF4-FFF2-40B4-BE49-F238E27FC236}">
                  <a16:creationId xmlns="" xmlns:a16="http://schemas.microsoft.com/office/drawing/2014/main" id="{DFC7B7A7-8706-47A4-8CF3-78810C3A173B}"/>
                </a:ext>
              </a:extLst>
            </p:cNvPr>
            <p:cNvSpPr/>
            <p:nvPr/>
          </p:nvSpPr>
          <p:spPr>
            <a:xfrm>
              <a:off x="669925" y="2060848"/>
              <a:ext cx="2173218" cy="388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编码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íṣḻíďé">
              <a:extLst>
                <a:ext uri="{FF2B5EF4-FFF2-40B4-BE49-F238E27FC236}">
                  <a16:creationId xmlns="" xmlns:a16="http://schemas.microsoft.com/office/drawing/2014/main" id="{9A8BC05D-0646-42BA-8F60-21468A82C0CB}"/>
                </a:ext>
              </a:extLst>
            </p:cNvPr>
            <p:cNvSpPr/>
            <p:nvPr/>
          </p:nvSpPr>
          <p:spPr>
            <a:xfrm>
              <a:off x="2843142" y="2060848"/>
              <a:ext cx="2173218" cy="388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600" dirty="0" smtClean="0">
                  <a:latin typeface="Impact" panose="020B0806030902050204" pitchFamily="34" charset="0"/>
                </a:rPr>
                <a:t>规则联调</a:t>
              </a:r>
              <a:endParaRPr lang="en-US" sz="1600" dirty="0">
                <a:latin typeface="Impact" panose="020B0806030902050204" pitchFamily="34" charset="0"/>
              </a:endParaRPr>
            </a:p>
          </p:txBody>
        </p:sp>
        <p:sp>
          <p:nvSpPr>
            <p:cNvPr id="8" name="ïślïḋè">
              <a:extLst>
                <a:ext uri="{FF2B5EF4-FFF2-40B4-BE49-F238E27FC236}">
                  <a16:creationId xmlns="" xmlns:a16="http://schemas.microsoft.com/office/drawing/2014/main" id="{A70C4BD9-9676-425D-B364-6D9DA4AB4F77}"/>
                </a:ext>
              </a:extLst>
            </p:cNvPr>
            <p:cNvSpPr/>
            <p:nvPr/>
          </p:nvSpPr>
          <p:spPr>
            <a:xfrm>
              <a:off x="5000836" y="2060848"/>
              <a:ext cx="2173218" cy="3887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修改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íṥḻiḍê">
              <a:extLst>
                <a:ext uri="{FF2B5EF4-FFF2-40B4-BE49-F238E27FC236}">
                  <a16:creationId xmlns="" xmlns:a16="http://schemas.microsoft.com/office/drawing/2014/main" id="{21439CCE-D614-4F3A-8F34-15533B9E0520}"/>
                </a:ext>
              </a:extLst>
            </p:cNvPr>
            <p:cNvSpPr/>
            <p:nvPr/>
          </p:nvSpPr>
          <p:spPr>
            <a:xfrm>
              <a:off x="7174054" y="2060848"/>
              <a:ext cx="2173218" cy="388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600" dirty="0">
                  <a:latin typeface="Impact" panose="020B0806030902050204" pitchFamily="34" charset="0"/>
                </a:rPr>
                <a:t>测试检测</a:t>
              </a:r>
              <a:endParaRPr lang="en-US" altLang="zh-CN" sz="1600" dirty="0">
                <a:latin typeface="Impact" panose="020B0806030902050204" pitchFamily="34" charset="0"/>
              </a:endParaRPr>
            </a:p>
          </p:txBody>
        </p:sp>
        <p:sp>
          <p:nvSpPr>
            <p:cNvPr id="10" name="íś1îḋê">
              <a:extLst>
                <a:ext uri="{FF2B5EF4-FFF2-40B4-BE49-F238E27FC236}">
                  <a16:creationId xmlns="" xmlns:a16="http://schemas.microsoft.com/office/drawing/2014/main" id="{C5610FB1-6F09-4FF6-AF61-BD9B2D1E4167}"/>
                </a:ext>
              </a:extLst>
            </p:cNvPr>
            <p:cNvSpPr/>
            <p:nvPr/>
          </p:nvSpPr>
          <p:spPr>
            <a:xfrm>
              <a:off x="9347271" y="2060848"/>
              <a:ext cx="2173218" cy="388752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Impact" panose="020B0806030902050204" pitchFamily="34" charset="0"/>
                </a:rPr>
                <a:t>上线</a:t>
              </a:r>
              <a:endParaRPr lang="en-US" sz="1600" dirty="0">
                <a:solidFill>
                  <a:schemeClr val="tx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1" name="ïŝļïḓé">
              <a:extLst>
                <a:ext uri="{FF2B5EF4-FFF2-40B4-BE49-F238E27FC236}">
                  <a16:creationId xmlns="" xmlns:a16="http://schemas.microsoft.com/office/drawing/2014/main" id="{8D5D8DEB-75B9-4C7F-BF12-9F6F3171295C}"/>
                </a:ext>
              </a:extLst>
            </p:cNvPr>
            <p:cNvGrpSpPr/>
            <p:nvPr/>
          </p:nvGrpSpPr>
          <p:grpSpPr>
            <a:xfrm>
              <a:off x="1701294" y="2388518"/>
              <a:ext cx="110480" cy="1040481"/>
              <a:chOff x="6322659" y="3180606"/>
              <a:chExt cx="110480" cy="1040481"/>
            </a:xfrm>
          </p:grpSpPr>
          <p:sp>
            <p:nvSpPr>
              <p:cNvPr id="39" name="íSlïḋe">
                <a:extLst>
                  <a:ext uri="{FF2B5EF4-FFF2-40B4-BE49-F238E27FC236}">
                    <a16:creationId xmlns="" xmlns:a16="http://schemas.microsoft.com/office/drawing/2014/main" id="{C581E756-F646-4996-8CC5-F076C10E3D87}"/>
                  </a:ext>
                </a:extLst>
              </p:cNvPr>
              <p:cNvSpPr/>
              <p:nvPr/>
            </p:nvSpPr>
            <p:spPr bwMode="gray">
              <a:xfrm>
                <a:off x="6322659" y="3180606"/>
                <a:ext cx="110480" cy="107745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şļïdè">
                <a:extLst>
                  <a:ext uri="{FF2B5EF4-FFF2-40B4-BE49-F238E27FC236}">
                    <a16:creationId xmlns="" xmlns:a16="http://schemas.microsoft.com/office/drawing/2014/main" id="{4C4963FD-A85A-4114-B9DE-DC24E63C1F09}"/>
                  </a:ext>
                </a:extLst>
              </p:cNvPr>
              <p:cNvSpPr/>
              <p:nvPr/>
            </p:nvSpPr>
            <p:spPr bwMode="gray">
              <a:xfrm flipV="1">
                <a:off x="6377899" y="3272470"/>
                <a:ext cx="0" cy="948617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íŝlïḍê">
              <a:extLst>
                <a:ext uri="{FF2B5EF4-FFF2-40B4-BE49-F238E27FC236}">
                  <a16:creationId xmlns="" xmlns:a16="http://schemas.microsoft.com/office/drawing/2014/main" id="{5F3FA0CE-2F1D-4019-9E27-29A3453B933B}"/>
                </a:ext>
              </a:extLst>
            </p:cNvPr>
            <p:cNvGrpSpPr/>
            <p:nvPr/>
          </p:nvGrpSpPr>
          <p:grpSpPr>
            <a:xfrm>
              <a:off x="3874511" y="2403510"/>
              <a:ext cx="110480" cy="2337511"/>
              <a:chOff x="4362933" y="3180606"/>
              <a:chExt cx="110480" cy="2337511"/>
            </a:xfrm>
          </p:grpSpPr>
          <p:sp>
            <p:nvSpPr>
              <p:cNvPr id="37" name="í$líďé">
                <a:extLst>
                  <a:ext uri="{FF2B5EF4-FFF2-40B4-BE49-F238E27FC236}">
                    <a16:creationId xmlns="" xmlns:a16="http://schemas.microsoft.com/office/drawing/2014/main" id="{39223016-8696-4CDA-92D7-76792EA074D1}"/>
                  </a:ext>
                </a:extLst>
              </p:cNvPr>
              <p:cNvSpPr/>
              <p:nvPr/>
            </p:nvSpPr>
            <p:spPr bwMode="gray">
              <a:xfrm>
                <a:off x="4362933" y="3180606"/>
                <a:ext cx="110480" cy="107745"/>
              </a:xfrm>
              <a:prstGeom prst="ellipse">
                <a:avLst/>
              </a:prstGeom>
              <a:solidFill>
                <a:schemeClr val="tx2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$ļîḓè">
                <a:extLst>
                  <a:ext uri="{FF2B5EF4-FFF2-40B4-BE49-F238E27FC236}">
                    <a16:creationId xmlns="" xmlns:a16="http://schemas.microsoft.com/office/drawing/2014/main" id="{5CD03332-1260-49F6-B91B-51AC21F029EE}"/>
                  </a:ext>
                </a:extLst>
              </p:cNvPr>
              <p:cNvSpPr/>
              <p:nvPr/>
            </p:nvSpPr>
            <p:spPr bwMode="gray">
              <a:xfrm flipV="1">
                <a:off x="4418173" y="3248780"/>
                <a:ext cx="0" cy="2269337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ïṥḻïďê">
              <a:extLst>
                <a:ext uri="{FF2B5EF4-FFF2-40B4-BE49-F238E27FC236}">
                  <a16:creationId xmlns="" xmlns:a16="http://schemas.microsoft.com/office/drawing/2014/main" id="{2322A782-1E4F-4CDC-9496-8AD2CC834A4C}"/>
                </a:ext>
              </a:extLst>
            </p:cNvPr>
            <p:cNvGrpSpPr/>
            <p:nvPr/>
          </p:nvGrpSpPr>
          <p:grpSpPr>
            <a:xfrm>
              <a:off x="6032205" y="2388518"/>
              <a:ext cx="110480" cy="1040481"/>
              <a:chOff x="6322659" y="3180606"/>
              <a:chExt cx="110480" cy="1040481"/>
            </a:xfrm>
          </p:grpSpPr>
          <p:sp>
            <p:nvSpPr>
              <p:cNvPr id="35" name="islïḑê">
                <a:extLst>
                  <a:ext uri="{FF2B5EF4-FFF2-40B4-BE49-F238E27FC236}">
                    <a16:creationId xmlns="" xmlns:a16="http://schemas.microsoft.com/office/drawing/2014/main" id="{FF26AC92-26DB-42C4-B246-81C4EE7C4158}"/>
                  </a:ext>
                </a:extLst>
              </p:cNvPr>
              <p:cNvSpPr/>
              <p:nvPr/>
            </p:nvSpPr>
            <p:spPr bwMode="gray">
              <a:xfrm>
                <a:off x="6322659" y="3180606"/>
                <a:ext cx="110480" cy="107745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ṧlidê">
                <a:extLst>
                  <a:ext uri="{FF2B5EF4-FFF2-40B4-BE49-F238E27FC236}">
                    <a16:creationId xmlns="" xmlns:a16="http://schemas.microsoft.com/office/drawing/2014/main" id="{3DD5A9CD-CDF0-4A4B-B6EF-B9B425D6BE13}"/>
                  </a:ext>
                </a:extLst>
              </p:cNvPr>
              <p:cNvSpPr/>
              <p:nvPr/>
            </p:nvSpPr>
            <p:spPr bwMode="gray">
              <a:xfrm flipV="1">
                <a:off x="6377899" y="3272470"/>
                <a:ext cx="0" cy="948617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íşḷíḓê">
              <a:extLst>
                <a:ext uri="{FF2B5EF4-FFF2-40B4-BE49-F238E27FC236}">
                  <a16:creationId xmlns="" xmlns:a16="http://schemas.microsoft.com/office/drawing/2014/main" id="{EE27C63F-8906-4E8F-B5DB-43FD36CA7204}"/>
                </a:ext>
              </a:extLst>
            </p:cNvPr>
            <p:cNvGrpSpPr/>
            <p:nvPr/>
          </p:nvGrpSpPr>
          <p:grpSpPr>
            <a:xfrm>
              <a:off x="8205423" y="2403510"/>
              <a:ext cx="110480" cy="2270015"/>
              <a:chOff x="4362933" y="3180606"/>
              <a:chExt cx="110480" cy="2270015"/>
            </a:xfrm>
          </p:grpSpPr>
          <p:sp>
            <p:nvSpPr>
              <p:cNvPr id="33" name="ísḻiḓè">
                <a:extLst>
                  <a:ext uri="{FF2B5EF4-FFF2-40B4-BE49-F238E27FC236}">
                    <a16:creationId xmlns="" xmlns:a16="http://schemas.microsoft.com/office/drawing/2014/main" id="{3F312D2B-9C76-4E62-A581-0E1F4FDBD59F}"/>
                  </a:ext>
                </a:extLst>
              </p:cNvPr>
              <p:cNvSpPr/>
              <p:nvPr/>
            </p:nvSpPr>
            <p:spPr bwMode="gray">
              <a:xfrm>
                <a:off x="4362933" y="3180606"/>
                <a:ext cx="110480" cy="107745"/>
              </a:xfrm>
              <a:prstGeom prst="ellipse">
                <a:avLst/>
              </a:prstGeom>
              <a:solidFill>
                <a:schemeClr val="tx2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śļîḓè">
                <a:extLst>
                  <a:ext uri="{FF2B5EF4-FFF2-40B4-BE49-F238E27FC236}">
                    <a16:creationId xmlns="" xmlns:a16="http://schemas.microsoft.com/office/drawing/2014/main" id="{24A32453-53E2-4E55-94D5-C695D176246D}"/>
                  </a:ext>
                </a:extLst>
              </p:cNvPr>
              <p:cNvSpPr/>
              <p:nvPr/>
            </p:nvSpPr>
            <p:spPr bwMode="gray">
              <a:xfrm flipV="1">
                <a:off x="4418173" y="3248780"/>
                <a:ext cx="0" cy="2201841"/>
              </a:xfrm>
              <a:prstGeom prst="line">
                <a:avLst/>
              </a:prstGeom>
              <a:noFill/>
              <a:ln w="19050">
                <a:solidFill>
                  <a:schemeClr val="tx2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îšlíďe">
              <a:extLst>
                <a:ext uri="{FF2B5EF4-FFF2-40B4-BE49-F238E27FC236}">
                  <a16:creationId xmlns="" xmlns:a16="http://schemas.microsoft.com/office/drawing/2014/main" id="{D4E9F6F0-0BE8-40DF-A025-367EAE48563A}"/>
                </a:ext>
              </a:extLst>
            </p:cNvPr>
            <p:cNvGrpSpPr/>
            <p:nvPr/>
          </p:nvGrpSpPr>
          <p:grpSpPr>
            <a:xfrm>
              <a:off x="10378640" y="2388518"/>
              <a:ext cx="110480" cy="1040481"/>
              <a:chOff x="6322659" y="3180606"/>
              <a:chExt cx="110480" cy="1040481"/>
            </a:xfrm>
          </p:grpSpPr>
          <p:sp>
            <p:nvSpPr>
              <p:cNvPr id="31" name="îSľîḋe">
                <a:extLst>
                  <a:ext uri="{FF2B5EF4-FFF2-40B4-BE49-F238E27FC236}">
                    <a16:creationId xmlns="" xmlns:a16="http://schemas.microsoft.com/office/drawing/2014/main" id="{89ED160C-872D-4CED-86B1-195507BBAEC2}"/>
                  </a:ext>
                </a:extLst>
              </p:cNvPr>
              <p:cNvSpPr/>
              <p:nvPr/>
            </p:nvSpPr>
            <p:spPr bwMode="gray">
              <a:xfrm>
                <a:off x="6322659" y="3180606"/>
                <a:ext cx="110480" cy="107745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íṣlïḓe">
                <a:extLst>
                  <a:ext uri="{FF2B5EF4-FFF2-40B4-BE49-F238E27FC236}">
                    <a16:creationId xmlns="" xmlns:a16="http://schemas.microsoft.com/office/drawing/2014/main" id="{14471490-9D85-4092-A712-55467046FBB6}"/>
                  </a:ext>
                </a:extLst>
              </p:cNvPr>
              <p:cNvSpPr/>
              <p:nvPr/>
            </p:nvSpPr>
            <p:spPr bwMode="gray">
              <a:xfrm flipV="1">
                <a:off x="6377899" y="3272470"/>
                <a:ext cx="0" cy="948617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îSḻîḍê">
              <a:extLst>
                <a:ext uri="{FF2B5EF4-FFF2-40B4-BE49-F238E27FC236}">
                  <a16:creationId xmlns="" xmlns:a16="http://schemas.microsoft.com/office/drawing/2014/main" id="{51C0A0BF-87A9-45F5-B513-74C0C8425DF2}"/>
                </a:ext>
              </a:extLst>
            </p:cNvPr>
            <p:cNvGrpSpPr/>
            <p:nvPr/>
          </p:nvGrpSpPr>
          <p:grpSpPr>
            <a:xfrm>
              <a:off x="669924" y="3429106"/>
              <a:ext cx="2228457" cy="2556335"/>
              <a:chOff x="669924" y="2957420"/>
              <a:chExt cx="2228457" cy="2556335"/>
            </a:xfrm>
          </p:grpSpPr>
          <p:sp>
            <p:nvSpPr>
              <p:cNvPr id="29" name="ï$ľîḑè">
                <a:extLst>
                  <a:ext uri="{FF2B5EF4-FFF2-40B4-BE49-F238E27FC236}">
                    <a16:creationId xmlns="" xmlns:a16="http://schemas.microsoft.com/office/drawing/2014/main" id="{3255E2A4-BBC0-4B23-A883-5E42A6785701}"/>
                  </a:ext>
                </a:extLst>
              </p:cNvPr>
              <p:cNvSpPr txBox="1"/>
              <p:nvPr/>
            </p:nvSpPr>
            <p:spPr>
              <a:xfrm>
                <a:off x="669924" y="2957420"/>
                <a:ext cx="2173217" cy="47157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zh-CN" altLang="en-US" sz="1600" b="1" dirty="0" smtClean="0"/>
                  <a:t>前端协作工程化</a:t>
                </a:r>
                <a:endParaRPr lang="en-US" altLang="zh-CN" sz="1600" b="1" dirty="0"/>
              </a:p>
            </p:txBody>
          </p:sp>
          <p:sp>
            <p:nvSpPr>
              <p:cNvPr id="30" name="iṡlíďê">
                <a:extLst>
                  <a:ext uri="{FF2B5EF4-FFF2-40B4-BE49-F238E27FC236}">
                    <a16:creationId xmlns="" xmlns:a16="http://schemas.microsoft.com/office/drawing/2014/main" id="{DCF4E9A0-5B34-4B02-AC7C-888230AC9246}"/>
                  </a:ext>
                </a:extLst>
              </p:cNvPr>
              <p:cNvSpPr txBox="1"/>
              <p:nvPr/>
            </p:nvSpPr>
            <p:spPr>
              <a:xfrm>
                <a:off x="669925" y="3428998"/>
                <a:ext cx="2228456" cy="2084757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280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/>
                  <a:t>功能</a:t>
                </a:r>
                <a:r>
                  <a:rPr lang="zh-CN" altLang="en-US" sz="900" dirty="0" smtClean="0"/>
                  <a:t>优先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编码规范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协作流程 </a:t>
                </a:r>
                <a:r>
                  <a:rPr lang="en-US" altLang="zh-CN" sz="900" dirty="0" smtClean="0"/>
                  <a:t>-</a:t>
                </a:r>
                <a:r>
                  <a:rPr lang="zh-CN" altLang="en-US" sz="900" dirty="0" smtClean="0"/>
                  <a:t> 依赖关系同步等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技术研究  </a:t>
                </a:r>
                <a:r>
                  <a:rPr lang="en-US" altLang="zh-CN" sz="900" dirty="0" smtClean="0"/>
                  <a:t>-</a:t>
                </a:r>
                <a:r>
                  <a:rPr lang="zh-CN" altLang="en-US" sz="900" dirty="0" smtClean="0"/>
                  <a:t> 问题池、兴趣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技能梳理  </a:t>
                </a:r>
                <a:r>
                  <a:rPr lang="en-US" altLang="zh-CN" sz="900" dirty="0" smtClean="0"/>
                  <a:t>-</a:t>
                </a:r>
                <a:r>
                  <a:rPr lang="zh-CN" altLang="en-US" sz="900" dirty="0" smtClean="0"/>
                  <a:t> 技能手册   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 smtClean="0"/>
                  <a:t>FAQ</a:t>
                </a:r>
                <a:r>
                  <a:rPr lang="zh-CN" altLang="en-US" sz="900" dirty="0" smtClean="0"/>
                  <a:t> </a:t>
                </a:r>
                <a:r>
                  <a:rPr lang="mr-IN" altLang="zh-CN" sz="900" dirty="0" smtClean="0"/>
                  <a:t>–</a:t>
                </a:r>
                <a:r>
                  <a:rPr lang="zh-CN" altLang="en-US" sz="900" dirty="0" smtClean="0"/>
                  <a:t> 常见问题解决策略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 smtClean="0"/>
                  <a:t>……</a:t>
                </a:r>
                <a:endParaRPr lang="en-US" altLang="zh-CN" sz="900" dirty="0"/>
              </a:p>
            </p:txBody>
          </p:sp>
        </p:grpSp>
        <p:grpSp>
          <p:nvGrpSpPr>
            <p:cNvPr id="17" name="ïśḷîḋè">
              <a:extLst>
                <a:ext uri="{FF2B5EF4-FFF2-40B4-BE49-F238E27FC236}">
                  <a16:creationId xmlns="" xmlns:a16="http://schemas.microsoft.com/office/drawing/2014/main" id="{9693F3FA-0C42-415B-90AC-BF34FC1D8E58}"/>
                </a:ext>
              </a:extLst>
            </p:cNvPr>
            <p:cNvGrpSpPr/>
            <p:nvPr/>
          </p:nvGrpSpPr>
          <p:grpSpPr>
            <a:xfrm>
              <a:off x="2854283" y="4673526"/>
              <a:ext cx="2173219" cy="1311916"/>
              <a:chOff x="669924" y="2957420"/>
              <a:chExt cx="2173219" cy="1311916"/>
            </a:xfrm>
          </p:grpSpPr>
          <p:sp>
            <p:nvSpPr>
              <p:cNvPr id="27" name="îśľíďè">
                <a:extLst>
                  <a:ext uri="{FF2B5EF4-FFF2-40B4-BE49-F238E27FC236}">
                    <a16:creationId xmlns="" xmlns:a16="http://schemas.microsoft.com/office/drawing/2014/main" id="{B6727509-75AC-4119-B7C5-BD7E839AC40B}"/>
                  </a:ext>
                </a:extLst>
              </p:cNvPr>
              <p:cNvSpPr txBox="1"/>
              <p:nvPr/>
            </p:nvSpPr>
            <p:spPr>
              <a:xfrm>
                <a:off x="669924" y="2957420"/>
                <a:ext cx="2173217" cy="47157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zh-CN" altLang="en-US" sz="1600" b="1" dirty="0" smtClean="0"/>
                  <a:t>服务端团队</a:t>
                </a:r>
                <a:endParaRPr lang="en-US" altLang="zh-CN" sz="1600" b="1" dirty="0"/>
              </a:p>
            </p:txBody>
          </p:sp>
          <p:sp>
            <p:nvSpPr>
              <p:cNvPr id="28" name="ïṥlïdè">
                <a:extLst>
                  <a:ext uri="{FF2B5EF4-FFF2-40B4-BE49-F238E27FC236}">
                    <a16:creationId xmlns="" xmlns:a16="http://schemas.microsoft.com/office/drawing/2014/main" id="{9B829B4F-8C01-4453-93A0-296BAA66FC05}"/>
                  </a:ext>
                </a:extLst>
              </p:cNvPr>
              <p:cNvSpPr txBox="1"/>
              <p:nvPr/>
            </p:nvSpPr>
            <p:spPr>
              <a:xfrm>
                <a:off x="669925" y="3429000"/>
                <a:ext cx="2173218" cy="8403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 smtClean="0"/>
                  <a:t>NEI</a:t>
                </a:r>
                <a:r>
                  <a:rPr lang="zh-CN" altLang="en-US" sz="900" dirty="0" smtClean="0"/>
                  <a:t> 文档维护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业务对接流程输出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 smtClean="0"/>
                  <a:t>……</a:t>
                </a:r>
                <a:endParaRPr lang="en-US" altLang="zh-CN" sz="900" dirty="0"/>
              </a:p>
            </p:txBody>
          </p:sp>
        </p:grpSp>
        <p:grpSp>
          <p:nvGrpSpPr>
            <p:cNvPr id="18" name="ïŝļïďé">
              <a:extLst>
                <a:ext uri="{FF2B5EF4-FFF2-40B4-BE49-F238E27FC236}">
                  <a16:creationId xmlns="" xmlns:a16="http://schemas.microsoft.com/office/drawing/2014/main" id="{E0636854-F64F-408B-97CD-10C1EF4C41FE}"/>
                </a:ext>
              </a:extLst>
            </p:cNvPr>
            <p:cNvGrpSpPr/>
            <p:nvPr/>
          </p:nvGrpSpPr>
          <p:grpSpPr>
            <a:xfrm>
              <a:off x="5008450" y="3429106"/>
              <a:ext cx="2173219" cy="1311916"/>
              <a:chOff x="669924" y="2957420"/>
              <a:chExt cx="2173219" cy="1311916"/>
            </a:xfrm>
          </p:grpSpPr>
          <p:sp>
            <p:nvSpPr>
              <p:cNvPr id="25" name="îŝľíḓè">
                <a:extLst>
                  <a:ext uri="{FF2B5EF4-FFF2-40B4-BE49-F238E27FC236}">
                    <a16:creationId xmlns="" xmlns:a16="http://schemas.microsoft.com/office/drawing/2014/main" id="{4067DD8F-22E4-4B96-B23A-ED50839BC4F1}"/>
                  </a:ext>
                </a:extLst>
              </p:cNvPr>
              <p:cNvSpPr txBox="1"/>
              <p:nvPr/>
            </p:nvSpPr>
            <p:spPr>
              <a:xfrm>
                <a:off x="669924" y="2957420"/>
                <a:ext cx="2173217" cy="47157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zh-CN" altLang="en-US" sz="1600" b="1" dirty="0" smtClean="0"/>
                  <a:t>沉淀积累</a:t>
                </a:r>
                <a:endParaRPr lang="en-US" altLang="zh-CN" sz="1600" b="1" dirty="0"/>
              </a:p>
            </p:txBody>
          </p:sp>
          <p:sp>
            <p:nvSpPr>
              <p:cNvPr id="26" name="îṩľïdé">
                <a:extLst>
                  <a:ext uri="{FF2B5EF4-FFF2-40B4-BE49-F238E27FC236}">
                    <a16:creationId xmlns="" xmlns:a16="http://schemas.microsoft.com/office/drawing/2014/main" id="{29673190-E0B9-4CCE-BF22-DB8371B12A0E}"/>
                  </a:ext>
                </a:extLst>
              </p:cNvPr>
              <p:cNvSpPr txBox="1"/>
              <p:nvPr/>
            </p:nvSpPr>
            <p:spPr>
              <a:xfrm>
                <a:off x="669925" y="3429000"/>
                <a:ext cx="2173218" cy="8403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分析总结：</a:t>
                </a:r>
                <a:r>
                  <a:rPr lang="en-US" altLang="zh-CN" sz="900" dirty="0" smtClean="0"/>
                  <a:t>Jira</a:t>
                </a:r>
                <a:r>
                  <a:rPr lang="zh-CN" altLang="en-US" sz="900" dirty="0" smtClean="0"/>
                  <a:t>单备注  </a:t>
                </a:r>
                <a:r>
                  <a:rPr lang="en-US" altLang="zh-CN" sz="900" dirty="0" smtClean="0"/>
                  <a:t>commit </a:t>
                </a:r>
                <a:r>
                  <a:rPr lang="zh-CN" altLang="en-US" sz="900" dirty="0" smtClean="0"/>
                  <a:t>日志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问题汇总：技能要求 </a:t>
                </a:r>
                <a:r>
                  <a:rPr lang="en-US" altLang="zh-CN" sz="900" dirty="0" smtClean="0"/>
                  <a:t>-&gt; </a:t>
                </a:r>
                <a:r>
                  <a:rPr lang="zh-CN" altLang="en-US" sz="900" dirty="0" smtClean="0"/>
                  <a:t>问题池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/>
                  <a:t>……</a:t>
                </a:r>
                <a:r>
                  <a:rPr lang="en-US" altLang="zh-CN" sz="900" dirty="0" smtClean="0"/>
                  <a:t/>
                </a:r>
                <a:br>
                  <a:rPr lang="en-US" altLang="zh-CN" sz="900" dirty="0" smtClean="0"/>
                </a:br>
                <a:endParaRPr lang="en-US" altLang="zh-CN" sz="900" dirty="0"/>
              </a:p>
            </p:txBody>
          </p:sp>
        </p:grpSp>
        <p:grpSp>
          <p:nvGrpSpPr>
            <p:cNvPr id="19" name="iS1íḑe">
              <a:extLst>
                <a:ext uri="{FF2B5EF4-FFF2-40B4-BE49-F238E27FC236}">
                  <a16:creationId xmlns="" xmlns:a16="http://schemas.microsoft.com/office/drawing/2014/main" id="{61368F94-CE45-4B03-8E77-D440E9C583FB}"/>
                </a:ext>
              </a:extLst>
            </p:cNvPr>
            <p:cNvGrpSpPr/>
            <p:nvPr/>
          </p:nvGrpSpPr>
          <p:grpSpPr>
            <a:xfrm>
              <a:off x="7192809" y="4673526"/>
              <a:ext cx="2173219" cy="1311916"/>
              <a:chOff x="669924" y="2957420"/>
              <a:chExt cx="2173219" cy="1311916"/>
            </a:xfrm>
          </p:grpSpPr>
          <p:sp>
            <p:nvSpPr>
              <p:cNvPr id="23" name="ïSļíḑè">
                <a:extLst>
                  <a:ext uri="{FF2B5EF4-FFF2-40B4-BE49-F238E27FC236}">
                    <a16:creationId xmlns="" xmlns:a16="http://schemas.microsoft.com/office/drawing/2014/main" id="{7CC40319-0DA1-4FE9-A4A9-ABA5EB71EC39}"/>
                  </a:ext>
                </a:extLst>
              </p:cNvPr>
              <p:cNvSpPr txBox="1"/>
              <p:nvPr/>
            </p:nvSpPr>
            <p:spPr>
              <a:xfrm>
                <a:off x="669924" y="2957420"/>
                <a:ext cx="2173217" cy="47157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zh-CN" altLang="en-US" sz="1600" b="1" smtClean="0"/>
                  <a:t>提测标准</a:t>
                </a:r>
                <a:endParaRPr lang="en-US" altLang="zh-CN" sz="1600" b="1" dirty="0"/>
              </a:p>
            </p:txBody>
          </p:sp>
          <p:sp>
            <p:nvSpPr>
              <p:cNvPr id="24" name="iṡ1îdê">
                <a:extLst>
                  <a:ext uri="{FF2B5EF4-FFF2-40B4-BE49-F238E27FC236}">
                    <a16:creationId xmlns="" xmlns:a16="http://schemas.microsoft.com/office/drawing/2014/main" id="{93A06DFA-90F7-4C5C-A1D2-8CF7004CCAEC}"/>
                  </a:ext>
                </a:extLst>
              </p:cNvPr>
              <p:cNvSpPr txBox="1"/>
              <p:nvPr/>
            </p:nvSpPr>
            <p:spPr>
              <a:xfrm>
                <a:off x="669925" y="3429000"/>
                <a:ext cx="2173218" cy="8403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用例系统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注意项提醒</a:t>
                </a:r>
                <a:r>
                  <a:rPr lang="en-US" altLang="zh-CN" sz="900" dirty="0" smtClean="0"/>
                  <a:t>-</a:t>
                </a:r>
                <a:r>
                  <a:rPr lang="zh-CN" altLang="en-US" sz="900" dirty="0" smtClean="0"/>
                  <a:t>  </a:t>
                </a:r>
                <a:r>
                  <a:rPr lang="en-US" altLang="zh-CN" sz="900" dirty="0" smtClean="0"/>
                  <a:t>Jira</a:t>
                </a:r>
                <a:r>
                  <a:rPr lang="zh-CN" altLang="en-US" sz="900" dirty="0" smtClean="0"/>
                  <a:t>单任务中陈列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功能修复代码部署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/>
                  <a:t>同一</a:t>
                </a:r>
                <a:r>
                  <a:rPr lang="zh-CN" altLang="en-US" sz="900" dirty="0" smtClean="0"/>
                  <a:t>功能迭代层次单一</a:t>
                </a:r>
                <a:endParaRPr lang="en-US" altLang="zh-CN" sz="900" dirty="0"/>
              </a:p>
            </p:txBody>
          </p:sp>
        </p:grpSp>
        <p:grpSp>
          <p:nvGrpSpPr>
            <p:cNvPr id="20" name="iś1îḋê">
              <a:extLst>
                <a:ext uri="{FF2B5EF4-FFF2-40B4-BE49-F238E27FC236}">
                  <a16:creationId xmlns="" xmlns:a16="http://schemas.microsoft.com/office/drawing/2014/main" id="{DAF5D237-3047-4E9E-8D54-291B31328288}"/>
                </a:ext>
              </a:extLst>
            </p:cNvPr>
            <p:cNvGrpSpPr/>
            <p:nvPr/>
          </p:nvGrpSpPr>
          <p:grpSpPr>
            <a:xfrm>
              <a:off x="9367781" y="3429106"/>
              <a:ext cx="2173219" cy="1311916"/>
              <a:chOff x="669924" y="2957420"/>
              <a:chExt cx="2173219" cy="1311916"/>
            </a:xfrm>
          </p:grpSpPr>
          <p:sp>
            <p:nvSpPr>
              <p:cNvPr id="21" name="îşḷïde">
                <a:extLst>
                  <a:ext uri="{FF2B5EF4-FFF2-40B4-BE49-F238E27FC236}">
                    <a16:creationId xmlns="" xmlns:a16="http://schemas.microsoft.com/office/drawing/2014/main" id="{43023784-F974-4289-AF5C-42EBCF774F68}"/>
                  </a:ext>
                </a:extLst>
              </p:cNvPr>
              <p:cNvSpPr txBox="1"/>
              <p:nvPr/>
            </p:nvSpPr>
            <p:spPr>
              <a:xfrm>
                <a:off x="669924" y="2957420"/>
                <a:ext cx="2173217" cy="471579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pPr algn="ctr"/>
                <a:r>
                  <a:rPr lang="zh-CN" altLang="en-US" sz="1600" b="1" dirty="0" smtClean="0"/>
                  <a:t>发布流程</a:t>
                </a:r>
                <a:endParaRPr lang="en-US" altLang="zh-CN" sz="1600" b="1" dirty="0"/>
              </a:p>
            </p:txBody>
          </p:sp>
          <p:sp>
            <p:nvSpPr>
              <p:cNvPr id="22" name="ïş1ïdê">
                <a:extLst>
                  <a:ext uri="{FF2B5EF4-FFF2-40B4-BE49-F238E27FC236}">
                    <a16:creationId xmlns="" xmlns:a16="http://schemas.microsoft.com/office/drawing/2014/main" id="{D16418EE-F9DE-4016-90D0-1A7287079B0B}"/>
                  </a:ext>
                </a:extLst>
              </p:cNvPr>
              <p:cNvSpPr txBox="1"/>
              <p:nvPr/>
            </p:nvSpPr>
            <p:spPr>
              <a:xfrm>
                <a:off x="669925" y="3429000"/>
                <a:ext cx="2173218" cy="840336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上线策略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zh-CN" altLang="en-US" sz="900" dirty="0" smtClean="0"/>
                  <a:t>回滚方案</a:t>
                </a:r>
                <a:endParaRPr lang="en-US" altLang="zh-CN" sz="900" dirty="0" smtClean="0"/>
              </a:p>
              <a:p>
                <a:pPr marL="172800" lvl="0" indent="-172800">
                  <a:lnSpc>
                    <a:spcPct val="120000"/>
                  </a:lnSpc>
                  <a:buFont typeface="Arial" pitchFamily="34" charset="0"/>
                  <a:buChar char="•"/>
                  <a:defRPr/>
                </a:pPr>
                <a:r>
                  <a:rPr lang="en-US" altLang="zh-CN" sz="900" dirty="0" smtClean="0"/>
                  <a:t>……</a:t>
                </a:r>
                <a:endParaRPr lang="en-US" altLang="zh-CN" sz="900" dirty="0"/>
              </a:p>
            </p:txBody>
          </p:sp>
        </p:grpSp>
      </p:grpSp>
      <p:sp>
        <p:nvSpPr>
          <p:cNvPr id="41" name="下弧形箭头 40"/>
          <p:cNvSpPr/>
          <p:nvPr/>
        </p:nvSpPr>
        <p:spPr>
          <a:xfrm flipH="1">
            <a:off x="6542026" y="1423611"/>
            <a:ext cx="1301565" cy="46468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2" name="下弧形箭头 41"/>
          <p:cNvSpPr/>
          <p:nvPr/>
        </p:nvSpPr>
        <p:spPr>
          <a:xfrm flipV="1">
            <a:off x="6483649" y="2530445"/>
            <a:ext cx="1373657" cy="54800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59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39026C1-5895-456D-A7AD-6FEB0FFD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记录重构的格式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A69C932C-275F-4787-877F-7E14103EE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38</a:t>
            </a:fld>
            <a:endParaRPr lang="zh-CN" altLang="en-US"/>
          </a:p>
        </p:txBody>
      </p:sp>
      <p:grpSp>
        <p:nvGrpSpPr>
          <p:cNvPr id="5" name="ea8196ce-cd1a-4fec-a71d-d24a165c23f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73181000-F561-4766-9A4B-9BAD67DA85B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1109" y="1391756"/>
            <a:ext cx="10799378" cy="4464496"/>
            <a:chOff x="721109" y="1391756"/>
            <a:chExt cx="10799378" cy="4464496"/>
          </a:xfrm>
        </p:grpSpPr>
        <p:grpSp>
          <p:nvGrpSpPr>
            <p:cNvPr id="6" name="íṣļîḑè">
              <a:extLst>
                <a:ext uri="{FF2B5EF4-FFF2-40B4-BE49-F238E27FC236}">
                  <a16:creationId xmlns="" xmlns:a16="http://schemas.microsoft.com/office/drawing/2014/main" id="{7A949CA5-5375-4259-96F7-0C7B1E228776}"/>
                </a:ext>
              </a:extLst>
            </p:cNvPr>
            <p:cNvGrpSpPr/>
            <p:nvPr/>
          </p:nvGrpSpPr>
          <p:grpSpPr>
            <a:xfrm>
              <a:off x="721109" y="1484784"/>
              <a:ext cx="3307537" cy="4199806"/>
              <a:chOff x="1416748" y="1485488"/>
              <a:chExt cx="3227861" cy="4098637"/>
            </a:xfrm>
          </p:grpSpPr>
          <p:grpSp>
            <p:nvGrpSpPr>
              <p:cNvPr id="28" name="iśľîḓé">
                <a:extLst>
                  <a:ext uri="{FF2B5EF4-FFF2-40B4-BE49-F238E27FC236}">
                    <a16:creationId xmlns="" xmlns:a16="http://schemas.microsoft.com/office/drawing/2014/main" id="{DF7163D7-5070-49D5-802E-82F9BA2412B9}"/>
                  </a:ext>
                </a:extLst>
              </p:cNvPr>
              <p:cNvGrpSpPr/>
              <p:nvPr/>
            </p:nvGrpSpPr>
            <p:grpSpPr>
              <a:xfrm>
                <a:off x="1416748" y="1485488"/>
                <a:ext cx="3227861" cy="4098637"/>
                <a:chOff x="1416748" y="1485488"/>
                <a:chExt cx="3227861" cy="4098637"/>
              </a:xfrm>
            </p:grpSpPr>
            <p:sp>
              <p:nvSpPr>
                <p:cNvPr id="37" name="ïşlîďê">
                  <a:extLst>
                    <a:ext uri="{FF2B5EF4-FFF2-40B4-BE49-F238E27FC236}">
                      <a16:creationId xmlns="" xmlns:a16="http://schemas.microsoft.com/office/drawing/2014/main" id="{5C4A153C-72D8-45EB-9577-9A673016E5E8}"/>
                    </a:ext>
                  </a:extLst>
                </p:cNvPr>
                <p:cNvSpPr/>
                <p:nvPr/>
              </p:nvSpPr>
              <p:spPr bwMode="auto">
                <a:xfrm>
                  <a:off x="1975274" y="4686140"/>
                  <a:ext cx="380771" cy="274472"/>
                </a:xfrm>
                <a:custGeom>
                  <a:avLst/>
                  <a:gdLst>
                    <a:gd name="T0" fmla="*/ 38 w 101"/>
                    <a:gd name="T1" fmla="*/ 73 h 73"/>
                    <a:gd name="T2" fmla="*/ 38 w 101"/>
                    <a:gd name="T3" fmla="*/ 62 h 73"/>
                    <a:gd name="T4" fmla="*/ 46 w 101"/>
                    <a:gd name="T5" fmla="*/ 50 h 73"/>
                    <a:gd name="T6" fmla="*/ 10 w 101"/>
                    <a:gd name="T7" fmla="*/ 33 h 73"/>
                    <a:gd name="T8" fmla="*/ 3 w 101"/>
                    <a:gd name="T9" fmla="*/ 0 h 73"/>
                    <a:gd name="T10" fmla="*/ 98 w 101"/>
                    <a:gd name="T11" fmla="*/ 2 h 73"/>
                    <a:gd name="T12" fmla="*/ 68 w 101"/>
                    <a:gd name="T13" fmla="*/ 42 h 73"/>
                    <a:gd name="T14" fmla="*/ 56 w 101"/>
                    <a:gd name="T15" fmla="*/ 62 h 73"/>
                    <a:gd name="T16" fmla="*/ 68 w 101"/>
                    <a:gd name="T17" fmla="*/ 68 h 73"/>
                    <a:gd name="T18" fmla="*/ 38 w 101"/>
                    <a:gd name="T19" fmla="*/ 65 h 73"/>
                    <a:gd name="T20" fmla="*/ 38 w 101"/>
                    <a:gd name="T21" fmla="*/ 70 h 73"/>
                    <a:gd name="T22" fmla="*/ 65 w 101"/>
                    <a:gd name="T23" fmla="*/ 68 h 73"/>
                    <a:gd name="T24" fmla="*/ 53 w 101"/>
                    <a:gd name="T25" fmla="*/ 65 h 73"/>
                    <a:gd name="T26" fmla="*/ 54 w 101"/>
                    <a:gd name="T27" fmla="*/ 47 h 73"/>
                    <a:gd name="T28" fmla="*/ 67 w 101"/>
                    <a:gd name="T29" fmla="*/ 39 h 73"/>
                    <a:gd name="T30" fmla="*/ 88 w 101"/>
                    <a:gd name="T31" fmla="*/ 31 h 73"/>
                    <a:gd name="T32" fmla="*/ 5 w 101"/>
                    <a:gd name="T33" fmla="*/ 3 h 73"/>
                    <a:gd name="T34" fmla="*/ 33 w 101"/>
                    <a:gd name="T35" fmla="*/ 39 h 73"/>
                    <a:gd name="T36" fmla="*/ 34 w 101"/>
                    <a:gd name="T37" fmla="*/ 39 h 73"/>
                    <a:gd name="T38" fmla="*/ 49 w 101"/>
                    <a:gd name="T39" fmla="*/ 48 h 73"/>
                    <a:gd name="T40" fmla="*/ 38 w 101"/>
                    <a:gd name="T41" fmla="*/ 65 h 73"/>
                    <a:gd name="T42" fmla="*/ 71 w 101"/>
                    <a:gd name="T43" fmla="*/ 31 h 73"/>
                    <a:gd name="T44" fmla="*/ 78 w 101"/>
                    <a:gd name="T45" fmla="*/ 7 h 73"/>
                    <a:gd name="T46" fmla="*/ 91 w 101"/>
                    <a:gd name="T47" fmla="*/ 8 h 73"/>
                    <a:gd name="T48" fmla="*/ 70 w 101"/>
                    <a:gd name="T49" fmla="*/ 34 h 73"/>
                    <a:gd name="T50" fmla="*/ 75 w 101"/>
                    <a:gd name="T51" fmla="*/ 30 h 73"/>
                    <a:gd name="T52" fmla="*/ 81 w 101"/>
                    <a:gd name="T53" fmla="*/ 10 h 73"/>
                    <a:gd name="T54" fmla="*/ 27 w 101"/>
                    <a:gd name="T55" fmla="*/ 34 h 73"/>
                    <a:gd name="T56" fmla="*/ 9 w 101"/>
                    <a:gd name="T57" fmla="*/ 7 h 73"/>
                    <a:gd name="T58" fmla="*/ 22 w 101"/>
                    <a:gd name="T59" fmla="*/ 9 h 73"/>
                    <a:gd name="T60" fmla="*/ 30 w 101"/>
                    <a:gd name="T61" fmla="*/ 34 h 73"/>
                    <a:gd name="T62" fmla="*/ 25 w 101"/>
                    <a:gd name="T63" fmla="*/ 30 h 73"/>
                    <a:gd name="T64" fmla="*/ 12 w 101"/>
                    <a:gd name="T65" fmla="*/ 1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1" h="73">
                      <a:moveTo>
                        <a:pt x="62" y="73"/>
                      </a:move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4" y="73"/>
                        <a:pt x="32" y="71"/>
                        <a:pt x="32" y="68"/>
                      </a:cubicBezTo>
                      <a:cubicBezTo>
                        <a:pt x="32" y="65"/>
                        <a:pt x="34" y="62"/>
                        <a:pt x="38" y="62"/>
                      </a:cubicBezTo>
                      <a:cubicBezTo>
                        <a:pt x="46" y="62"/>
                        <a:pt x="46" y="62"/>
                        <a:pt x="46" y="62"/>
                      </a:cubicBezTo>
                      <a:cubicBezTo>
                        <a:pt x="46" y="50"/>
                        <a:pt x="46" y="50"/>
                        <a:pt x="46" y="50"/>
                      </a:cubicBezTo>
                      <a:cubicBezTo>
                        <a:pt x="41" y="49"/>
                        <a:pt x="36" y="46"/>
                        <a:pt x="32" y="42"/>
                      </a:cubicBezTo>
                      <a:cubicBezTo>
                        <a:pt x="23" y="42"/>
                        <a:pt x="15" y="39"/>
                        <a:pt x="10" y="33"/>
                      </a:cubicBezTo>
                      <a:cubicBezTo>
                        <a:pt x="0" y="21"/>
                        <a:pt x="2" y="2"/>
                        <a:pt x="3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2"/>
                        <a:pt x="98" y="2"/>
                        <a:pt x="98" y="2"/>
                      </a:cubicBezTo>
                      <a:cubicBezTo>
                        <a:pt x="98" y="2"/>
                        <a:pt x="101" y="21"/>
                        <a:pt x="90" y="33"/>
                      </a:cubicBezTo>
                      <a:cubicBezTo>
                        <a:pt x="85" y="39"/>
                        <a:pt x="78" y="42"/>
                        <a:pt x="68" y="42"/>
                      </a:cubicBezTo>
                      <a:cubicBezTo>
                        <a:pt x="64" y="46"/>
                        <a:pt x="60" y="49"/>
                        <a:pt x="56" y="50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62" y="62"/>
                        <a:pt x="62" y="62"/>
                        <a:pt x="62" y="62"/>
                      </a:cubicBezTo>
                      <a:cubicBezTo>
                        <a:pt x="65" y="62"/>
                        <a:pt x="68" y="65"/>
                        <a:pt x="68" y="68"/>
                      </a:cubicBezTo>
                      <a:cubicBezTo>
                        <a:pt x="68" y="71"/>
                        <a:pt x="65" y="73"/>
                        <a:pt x="62" y="73"/>
                      </a:cubicBezTo>
                      <a:close/>
                      <a:moveTo>
                        <a:pt x="38" y="65"/>
                      </a:moveTo>
                      <a:cubicBezTo>
                        <a:pt x="36" y="65"/>
                        <a:pt x="35" y="66"/>
                        <a:pt x="35" y="68"/>
                      </a:cubicBezTo>
                      <a:cubicBezTo>
                        <a:pt x="35" y="69"/>
                        <a:pt x="36" y="70"/>
                        <a:pt x="38" y="70"/>
                      </a:cubicBezTo>
                      <a:cubicBezTo>
                        <a:pt x="62" y="70"/>
                        <a:pt x="62" y="70"/>
                        <a:pt x="62" y="70"/>
                      </a:cubicBezTo>
                      <a:cubicBezTo>
                        <a:pt x="64" y="70"/>
                        <a:pt x="65" y="69"/>
                        <a:pt x="65" y="68"/>
                      </a:cubicBezTo>
                      <a:cubicBezTo>
                        <a:pt x="65" y="66"/>
                        <a:pt x="64" y="65"/>
                        <a:pt x="62" y="65"/>
                      </a:cubicBezTo>
                      <a:cubicBezTo>
                        <a:pt x="53" y="65"/>
                        <a:pt x="53" y="65"/>
                        <a:pt x="53" y="65"/>
                      </a:cubicBezTo>
                      <a:cubicBezTo>
                        <a:pt x="53" y="48"/>
                        <a:pt x="53" y="48"/>
                        <a:pt x="53" y="48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8" y="46"/>
                        <a:pt x="63" y="44"/>
                        <a:pt x="66" y="39"/>
                      </a:cubicBezTo>
                      <a:cubicBezTo>
                        <a:pt x="67" y="39"/>
                        <a:pt x="67" y="39"/>
                        <a:pt x="67" y="39"/>
                      </a:cubicBezTo>
                      <a:cubicBezTo>
                        <a:pt x="68" y="39"/>
                        <a:pt x="68" y="39"/>
                        <a:pt x="68" y="39"/>
                      </a:cubicBezTo>
                      <a:cubicBezTo>
                        <a:pt x="77" y="39"/>
                        <a:pt x="83" y="36"/>
                        <a:pt x="88" y="31"/>
                      </a:cubicBezTo>
                      <a:cubicBezTo>
                        <a:pt x="96" y="22"/>
                        <a:pt x="96" y="8"/>
                        <a:pt x="9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8"/>
                        <a:pt x="5" y="22"/>
                        <a:pt x="13" y="31"/>
                      </a:cubicBezTo>
                      <a:cubicBezTo>
                        <a:pt x="17" y="36"/>
                        <a:pt x="24" y="39"/>
                        <a:pt x="33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8" y="44"/>
                        <a:pt x="43" y="47"/>
                        <a:pt x="47" y="48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5"/>
                        <a:pt x="49" y="65"/>
                        <a:pt x="49" y="65"/>
                      </a:cubicBezTo>
                      <a:lnTo>
                        <a:pt x="38" y="65"/>
                      </a:lnTo>
                      <a:close/>
                      <a:moveTo>
                        <a:pt x="70" y="34"/>
                      </a:move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75" y="25"/>
                        <a:pt x="77" y="17"/>
                        <a:pt x="78" y="9"/>
                      </a:cubicBezTo>
                      <a:cubicBezTo>
                        <a:pt x="78" y="7"/>
                        <a:pt x="78" y="7"/>
                        <a:pt x="78" y="7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8"/>
                        <a:pt x="91" y="8"/>
                        <a:pt x="91" y="8"/>
                      </a:cubicBezTo>
                      <a:cubicBezTo>
                        <a:pt x="91" y="28"/>
                        <a:pt x="78" y="33"/>
                        <a:pt x="73" y="34"/>
                      </a:cubicBezTo>
                      <a:lnTo>
                        <a:pt x="70" y="34"/>
                      </a:lnTo>
                      <a:close/>
                      <a:moveTo>
                        <a:pt x="81" y="10"/>
                      </a:moveTo>
                      <a:cubicBezTo>
                        <a:pt x="80" y="17"/>
                        <a:pt x="78" y="24"/>
                        <a:pt x="75" y="30"/>
                      </a:cubicBezTo>
                      <a:cubicBezTo>
                        <a:pt x="81" y="28"/>
                        <a:pt x="88" y="23"/>
                        <a:pt x="88" y="10"/>
                      </a:cubicBezTo>
                      <a:lnTo>
                        <a:pt x="81" y="10"/>
                      </a:lnTo>
                      <a:close/>
                      <a:moveTo>
                        <a:pt x="30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2" y="32"/>
                        <a:pt x="10" y="2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17"/>
                        <a:pt x="25" y="25"/>
                        <a:pt x="29" y="31"/>
                      </a:cubicBezTo>
                      <a:lnTo>
                        <a:pt x="30" y="34"/>
                      </a:lnTo>
                      <a:close/>
                      <a:moveTo>
                        <a:pt x="12" y="10"/>
                      </a:moveTo>
                      <a:cubicBezTo>
                        <a:pt x="13" y="23"/>
                        <a:pt x="19" y="28"/>
                        <a:pt x="25" y="30"/>
                      </a:cubicBezTo>
                      <a:cubicBezTo>
                        <a:pt x="22" y="24"/>
                        <a:pt x="20" y="17"/>
                        <a:pt x="19" y="10"/>
                      </a:cubicBezTo>
                      <a:lnTo>
                        <a:pt x="12" y="1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grpSp>
              <p:nvGrpSpPr>
                <p:cNvPr id="38" name="iṣļîḍè">
                  <a:extLst>
                    <a:ext uri="{FF2B5EF4-FFF2-40B4-BE49-F238E27FC236}">
                      <a16:creationId xmlns="" xmlns:a16="http://schemas.microsoft.com/office/drawing/2014/main" id="{BF4873D9-906E-4193-AAC9-DC01AC0A794E}"/>
                    </a:ext>
                  </a:extLst>
                </p:cNvPr>
                <p:cNvGrpSpPr/>
                <p:nvPr/>
              </p:nvGrpSpPr>
              <p:grpSpPr>
                <a:xfrm>
                  <a:off x="3359518" y="4532488"/>
                  <a:ext cx="312551" cy="393463"/>
                  <a:chOff x="4541592" y="4960612"/>
                  <a:chExt cx="312551" cy="393463"/>
                </a:xfrm>
              </p:grpSpPr>
              <p:sp>
                <p:nvSpPr>
                  <p:cNvPr id="122" name="íśḻïḍé">
                    <a:extLst>
                      <a:ext uri="{FF2B5EF4-FFF2-40B4-BE49-F238E27FC236}">
                        <a16:creationId xmlns="" xmlns:a16="http://schemas.microsoft.com/office/drawing/2014/main" id="{700ECFC8-A965-41F1-916A-F3504B2AEE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41592" y="4978064"/>
                    <a:ext cx="304617" cy="376011"/>
                  </a:xfrm>
                  <a:custGeom>
                    <a:avLst/>
                    <a:gdLst>
                      <a:gd name="T0" fmla="*/ 190 w 192"/>
                      <a:gd name="T1" fmla="*/ 29 h 237"/>
                      <a:gd name="T2" fmla="*/ 164 w 192"/>
                      <a:gd name="T3" fmla="*/ 67 h 237"/>
                      <a:gd name="T4" fmla="*/ 159 w 192"/>
                      <a:gd name="T5" fmla="*/ 71 h 237"/>
                      <a:gd name="T6" fmla="*/ 69 w 192"/>
                      <a:gd name="T7" fmla="*/ 199 h 237"/>
                      <a:gd name="T8" fmla="*/ 5 w 192"/>
                      <a:gd name="T9" fmla="*/ 230 h 237"/>
                      <a:gd name="T10" fmla="*/ 14 w 192"/>
                      <a:gd name="T11" fmla="*/ 164 h 237"/>
                      <a:gd name="T12" fmla="*/ 109 w 192"/>
                      <a:gd name="T13" fmla="*/ 36 h 237"/>
                      <a:gd name="T14" fmla="*/ 112 w 192"/>
                      <a:gd name="T15" fmla="*/ 34 h 237"/>
                      <a:gd name="T16" fmla="*/ 133 w 192"/>
                      <a:gd name="T17" fmla="*/ 3 h 237"/>
                      <a:gd name="T18" fmla="*/ 128 w 192"/>
                      <a:gd name="T19" fmla="*/ 0 h 237"/>
                      <a:gd name="T20" fmla="*/ 12 w 192"/>
                      <a:gd name="T21" fmla="*/ 161 h 237"/>
                      <a:gd name="T22" fmla="*/ 0 w 192"/>
                      <a:gd name="T23" fmla="*/ 237 h 237"/>
                      <a:gd name="T24" fmla="*/ 71 w 192"/>
                      <a:gd name="T25" fmla="*/ 204 h 237"/>
                      <a:gd name="T26" fmla="*/ 71 w 192"/>
                      <a:gd name="T27" fmla="*/ 204 h 237"/>
                      <a:gd name="T28" fmla="*/ 173 w 192"/>
                      <a:gd name="T29" fmla="*/ 62 h 237"/>
                      <a:gd name="T30" fmla="*/ 192 w 192"/>
                      <a:gd name="T31" fmla="*/ 31 h 237"/>
                      <a:gd name="T32" fmla="*/ 190 w 192"/>
                      <a:gd name="T33" fmla="*/ 29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92" h="237">
                        <a:moveTo>
                          <a:pt x="190" y="29"/>
                        </a:moveTo>
                        <a:lnTo>
                          <a:pt x="164" y="67"/>
                        </a:lnTo>
                        <a:lnTo>
                          <a:pt x="159" y="71"/>
                        </a:lnTo>
                        <a:lnTo>
                          <a:pt x="69" y="199"/>
                        </a:lnTo>
                        <a:lnTo>
                          <a:pt x="5" y="230"/>
                        </a:lnTo>
                        <a:lnTo>
                          <a:pt x="14" y="164"/>
                        </a:lnTo>
                        <a:lnTo>
                          <a:pt x="109" y="36"/>
                        </a:lnTo>
                        <a:lnTo>
                          <a:pt x="112" y="34"/>
                        </a:lnTo>
                        <a:lnTo>
                          <a:pt x="133" y="3"/>
                        </a:lnTo>
                        <a:lnTo>
                          <a:pt x="128" y="0"/>
                        </a:lnTo>
                        <a:lnTo>
                          <a:pt x="12" y="161"/>
                        </a:lnTo>
                        <a:lnTo>
                          <a:pt x="0" y="237"/>
                        </a:lnTo>
                        <a:lnTo>
                          <a:pt x="71" y="204"/>
                        </a:lnTo>
                        <a:lnTo>
                          <a:pt x="71" y="204"/>
                        </a:lnTo>
                        <a:lnTo>
                          <a:pt x="173" y="62"/>
                        </a:lnTo>
                        <a:lnTo>
                          <a:pt x="192" y="31"/>
                        </a:lnTo>
                        <a:lnTo>
                          <a:pt x="190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3" name="i$ľïdê">
                    <a:extLst>
                      <a:ext uri="{FF2B5EF4-FFF2-40B4-BE49-F238E27FC236}">
                        <a16:creationId xmlns="" xmlns:a16="http://schemas.microsoft.com/office/drawing/2014/main" id="{7A73500A-EDD9-4BDB-AB2F-3EC9052929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87603" y="5035181"/>
                    <a:ext cx="153896" cy="211010"/>
                  </a:xfrm>
                  <a:custGeom>
                    <a:avLst/>
                    <a:gdLst>
                      <a:gd name="T0" fmla="*/ 41 w 41"/>
                      <a:gd name="T1" fmla="*/ 0 h 56"/>
                      <a:gd name="T2" fmla="*/ 40 w 41"/>
                      <a:gd name="T3" fmla="*/ 2 h 56"/>
                      <a:gd name="T4" fmla="*/ 2 w 41"/>
                      <a:gd name="T5" fmla="*/ 56 h 56"/>
                      <a:gd name="T6" fmla="*/ 0 w 41"/>
                      <a:gd name="T7" fmla="*/ 55 h 56"/>
                      <a:gd name="T8" fmla="*/ 38 w 41"/>
                      <a:gd name="T9" fmla="*/ 1 h 56"/>
                      <a:gd name="T10" fmla="*/ 39 w 41"/>
                      <a:gd name="T11" fmla="*/ 0 h 56"/>
                      <a:gd name="T12" fmla="*/ 41 w 41"/>
                      <a:gd name="T13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1" h="56">
                        <a:moveTo>
                          <a:pt x="41" y="0"/>
                        </a:move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2" y="56"/>
                          <a:pt x="2" y="56"/>
                          <a:pt x="2" y="56"/>
                        </a:cubicBezTo>
                        <a:cubicBezTo>
                          <a:pt x="0" y="55"/>
                          <a:pt x="0" y="55"/>
                          <a:pt x="0" y="55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40" y="0"/>
                          <a:pt x="41" y="0"/>
                          <a:pt x="41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4" name="iṩļîḓe">
                    <a:extLst>
                      <a:ext uri="{FF2B5EF4-FFF2-40B4-BE49-F238E27FC236}">
                        <a16:creationId xmlns="" xmlns:a16="http://schemas.microsoft.com/office/drawing/2014/main" id="{D0F3732F-C90D-418B-9B84-7F925299D7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09814" y="5043113"/>
                    <a:ext cx="158655" cy="220529"/>
                  </a:xfrm>
                  <a:custGeom>
                    <a:avLst/>
                    <a:gdLst>
                      <a:gd name="T0" fmla="*/ 42 w 42"/>
                      <a:gd name="T1" fmla="*/ 1 h 59"/>
                      <a:gd name="T2" fmla="*/ 41 w 42"/>
                      <a:gd name="T3" fmla="*/ 3 h 59"/>
                      <a:gd name="T4" fmla="*/ 2 w 42"/>
                      <a:gd name="T5" fmla="*/ 59 h 59"/>
                      <a:gd name="T6" fmla="*/ 0 w 42"/>
                      <a:gd name="T7" fmla="*/ 58 h 59"/>
                      <a:gd name="T8" fmla="*/ 39 w 42"/>
                      <a:gd name="T9" fmla="*/ 2 h 59"/>
                      <a:gd name="T10" fmla="*/ 40 w 42"/>
                      <a:gd name="T11" fmla="*/ 0 h 59"/>
                      <a:gd name="T12" fmla="*/ 42 w 42"/>
                      <a:gd name="T13" fmla="*/ 1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9">
                        <a:moveTo>
                          <a:pt x="42" y="1"/>
                        </a:moveTo>
                        <a:cubicBezTo>
                          <a:pt x="41" y="3"/>
                          <a:pt x="41" y="3"/>
                          <a:pt x="41" y="3"/>
                        </a:cubicBezTo>
                        <a:cubicBezTo>
                          <a:pt x="2" y="59"/>
                          <a:pt x="2" y="59"/>
                          <a:pt x="2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39" y="2"/>
                          <a:pt x="39" y="2"/>
                          <a:pt x="39" y="2"/>
                        </a:cubicBez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41" y="1"/>
                          <a:pt x="41" y="1"/>
                          <a:pt x="42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5" name="íśļíḑê">
                    <a:extLst>
                      <a:ext uri="{FF2B5EF4-FFF2-40B4-BE49-F238E27FC236}">
                        <a16:creationId xmlns="" xmlns:a16="http://schemas.microsoft.com/office/drawing/2014/main" id="{7BCB6E94-81A1-4012-8535-4EBF8EA114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32026" y="5060565"/>
                    <a:ext cx="158655" cy="218943"/>
                  </a:xfrm>
                  <a:custGeom>
                    <a:avLst/>
                    <a:gdLst>
                      <a:gd name="T0" fmla="*/ 42 w 42"/>
                      <a:gd name="T1" fmla="*/ 2 h 58"/>
                      <a:gd name="T2" fmla="*/ 41 w 42"/>
                      <a:gd name="T3" fmla="*/ 4 h 58"/>
                      <a:gd name="T4" fmla="*/ 2 w 42"/>
                      <a:gd name="T5" fmla="*/ 58 h 58"/>
                      <a:gd name="T6" fmla="*/ 0 w 42"/>
                      <a:gd name="T7" fmla="*/ 57 h 58"/>
                      <a:gd name="T8" fmla="*/ 40 w 42"/>
                      <a:gd name="T9" fmla="*/ 2 h 58"/>
                      <a:gd name="T10" fmla="*/ 41 w 42"/>
                      <a:gd name="T11" fmla="*/ 0 h 58"/>
                      <a:gd name="T12" fmla="*/ 42 w 42"/>
                      <a:gd name="T13" fmla="*/ 2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8">
                        <a:moveTo>
                          <a:pt x="42" y="2"/>
                        </a:moveTo>
                        <a:cubicBezTo>
                          <a:pt x="41" y="4"/>
                          <a:pt x="41" y="4"/>
                          <a:pt x="41" y="4"/>
                        </a:cubicBezTo>
                        <a:cubicBezTo>
                          <a:pt x="2" y="58"/>
                          <a:pt x="2" y="58"/>
                          <a:pt x="2" y="58"/>
                        </a:cubicBezTo>
                        <a:cubicBezTo>
                          <a:pt x="0" y="57"/>
                          <a:pt x="0" y="57"/>
                          <a:pt x="0" y="57"/>
                        </a:cubicBez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2" y="1"/>
                          <a:pt x="42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6" name="iṥ1îdè">
                    <a:extLst>
                      <a:ext uri="{FF2B5EF4-FFF2-40B4-BE49-F238E27FC236}">
                        <a16:creationId xmlns="" xmlns:a16="http://schemas.microsoft.com/office/drawing/2014/main" id="{BE15871B-976C-48E7-AF4D-32443BABB5B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60631" y="5230325"/>
                    <a:ext cx="98366" cy="71394"/>
                  </a:xfrm>
                  <a:custGeom>
                    <a:avLst/>
                    <a:gdLst>
                      <a:gd name="T0" fmla="*/ 26 w 26"/>
                      <a:gd name="T1" fmla="*/ 17 h 19"/>
                      <a:gd name="T2" fmla="*/ 22 w 26"/>
                      <a:gd name="T3" fmla="*/ 19 h 19"/>
                      <a:gd name="T4" fmla="*/ 0 w 26"/>
                      <a:gd name="T5" fmla="*/ 4 h 19"/>
                      <a:gd name="T6" fmla="*/ 1 w 26"/>
                      <a:gd name="T7" fmla="*/ 0 h 19"/>
                      <a:gd name="T8" fmla="*/ 26 w 26"/>
                      <a:gd name="T9" fmla="*/ 1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9">
                        <a:moveTo>
                          <a:pt x="26" y="17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15" y="5"/>
                          <a:pt x="0" y="4"/>
                          <a:pt x="0" y="4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7" y="2"/>
                          <a:pt x="26" y="1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7" name="îSļîḑè">
                    <a:extLst>
                      <a:ext uri="{FF2B5EF4-FFF2-40B4-BE49-F238E27FC236}">
                        <a16:creationId xmlns="" xmlns:a16="http://schemas.microsoft.com/office/drawing/2014/main" id="{80EAC980-FF8A-495F-90D4-8F828A3DCD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549526" y="5298547"/>
                    <a:ext cx="41250" cy="33317"/>
                  </a:xfrm>
                  <a:custGeom>
                    <a:avLst/>
                    <a:gdLst>
                      <a:gd name="T0" fmla="*/ 11 w 11"/>
                      <a:gd name="T1" fmla="*/ 8 h 9"/>
                      <a:gd name="T2" fmla="*/ 8 w 11"/>
                      <a:gd name="T3" fmla="*/ 9 h 9"/>
                      <a:gd name="T4" fmla="*/ 0 w 11"/>
                      <a:gd name="T5" fmla="*/ 3 h 9"/>
                      <a:gd name="T6" fmla="*/ 1 w 11"/>
                      <a:gd name="T7" fmla="*/ 0 h 9"/>
                      <a:gd name="T8" fmla="*/ 11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11" y="8"/>
                        </a:move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5" y="5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8" y="2"/>
                          <a:pt x="11" y="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8" name="íṧḷídê">
                    <a:extLst>
                      <a:ext uri="{FF2B5EF4-FFF2-40B4-BE49-F238E27FC236}">
                        <a16:creationId xmlns="" xmlns:a16="http://schemas.microsoft.com/office/drawing/2014/main" id="{846796ED-BCD6-4DA5-A386-E862E9AF3A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03420" y="4960612"/>
                    <a:ext cx="150723" cy="138029"/>
                  </a:xfrm>
                  <a:custGeom>
                    <a:avLst/>
                    <a:gdLst>
                      <a:gd name="T0" fmla="*/ 15 w 40"/>
                      <a:gd name="T1" fmla="*/ 22 h 37"/>
                      <a:gd name="T2" fmla="*/ 10 w 40"/>
                      <a:gd name="T3" fmla="*/ 20 h 37"/>
                      <a:gd name="T4" fmla="*/ 4 w 40"/>
                      <a:gd name="T5" fmla="*/ 19 h 37"/>
                      <a:gd name="T6" fmla="*/ 3 w 40"/>
                      <a:gd name="T7" fmla="*/ 20 h 37"/>
                      <a:gd name="T8" fmla="*/ 9 w 40"/>
                      <a:gd name="T9" fmla="*/ 22 h 37"/>
                      <a:gd name="T10" fmla="*/ 14 w 40"/>
                      <a:gd name="T11" fmla="*/ 24 h 37"/>
                      <a:gd name="T12" fmla="*/ 21 w 40"/>
                      <a:gd name="T13" fmla="*/ 29 h 37"/>
                      <a:gd name="T14" fmla="*/ 17 w 40"/>
                      <a:gd name="T15" fmla="*/ 23 h 37"/>
                      <a:gd name="T16" fmla="*/ 15 w 40"/>
                      <a:gd name="T17" fmla="*/ 22 h 37"/>
                      <a:gd name="T18" fmla="*/ 10 w 40"/>
                      <a:gd name="T19" fmla="*/ 20 h 37"/>
                      <a:gd name="T20" fmla="*/ 4 w 40"/>
                      <a:gd name="T21" fmla="*/ 19 h 37"/>
                      <a:gd name="T22" fmla="*/ 3 w 40"/>
                      <a:gd name="T23" fmla="*/ 20 h 37"/>
                      <a:gd name="T24" fmla="*/ 9 w 40"/>
                      <a:gd name="T25" fmla="*/ 22 h 37"/>
                      <a:gd name="T26" fmla="*/ 14 w 40"/>
                      <a:gd name="T27" fmla="*/ 24 h 37"/>
                      <a:gd name="T28" fmla="*/ 21 w 40"/>
                      <a:gd name="T29" fmla="*/ 29 h 37"/>
                      <a:gd name="T30" fmla="*/ 17 w 40"/>
                      <a:gd name="T31" fmla="*/ 23 h 37"/>
                      <a:gd name="T32" fmla="*/ 29 w 40"/>
                      <a:gd name="T33" fmla="*/ 2 h 37"/>
                      <a:gd name="T34" fmla="*/ 15 w 40"/>
                      <a:gd name="T35" fmla="*/ 1 h 37"/>
                      <a:gd name="T36" fmla="*/ 11 w 40"/>
                      <a:gd name="T37" fmla="*/ 5 h 37"/>
                      <a:gd name="T38" fmla="*/ 2 w 40"/>
                      <a:gd name="T39" fmla="*/ 20 h 37"/>
                      <a:gd name="T40" fmla="*/ 7 w 40"/>
                      <a:gd name="T41" fmla="*/ 21 h 37"/>
                      <a:gd name="T42" fmla="*/ 13 w 40"/>
                      <a:gd name="T43" fmla="*/ 23 h 37"/>
                      <a:gd name="T44" fmla="*/ 16 w 40"/>
                      <a:gd name="T45" fmla="*/ 25 h 37"/>
                      <a:gd name="T46" fmla="*/ 22 w 40"/>
                      <a:gd name="T47" fmla="*/ 31 h 37"/>
                      <a:gd name="T48" fmla="*/ 24 w 40"/>
                      <a:gd name="T49" fmla="*/ 35 h 37"/>
                      <a:gd name="T50" fmla="*/ 30 w 40"/>
                      <a:gd name="T51" fmla="*/ 31 h 37"/>
                      <a:gd name="T52" fmla="*/ 26 w 40"/>
                      <a:gd name="T53" fmla="*/ 33 h 37"/>
                      <a:gd name="T54" fmla="*/ 22 w 40"/>
                      <a:gd name="T55" fmla="*/ 27 h 37"/>
                      <a:gd name="T56" fmla="*/ 15 w 40"/>
                      <a:gd name="T57" fmla="*/ 22 h 37"/>
                      <a:gd name="T58" fmla="*/ 10 w 40"/>
                      <a:gd name="T59" fmla="*/ 20 h 37"/>
                      <a:gd name="T60" fmla="*/ 4 w 40"/>
                      <a:gd name="T61" fmla="*/ 19 h 37"/>
                      <a:gd name="T62" fmla="*/ 13 w 40"/>
                      <a:gd name="T63" fmla="*/ 6 h 37"/>
                      <a:gd name="T64" fmla="*/ 28 w 40"/>
                      <a:gd name="T65" fmla="*/ 4 h 37"/>
                      <a:gd name="T66" fmla="*/ 37 w 40"/>
                      <a:gd name="T67" fmla="*/ 17 h 37"/>
                      <a:gd name="T68" fmla="*/ 17 w 40"/>
                      <a:gd name="T69" fmla="*/ 23 h 37"/>
                      <a:gd name="T70" fmla="*/ 13 w 40"/>
                      <a:gd name="T71" fmla="*/ 22 h 37"/>
                      <a:gd name="T72" fmla="*/ 8 w 40"/>
                      <a:gd name="T73" fmla="*/ 20 h 37"/>
                      <a:gd name="T74" fmla="*/ 4 w 40"/>
                      <a:gd name="T75" fmla="*/ 19 h 37"/>
                      <a:gd name="T76" fmla="*/ 7 w 40"/>
                      <a:gd name="T77" fmla="*/ 21 h 37"/>
                      <a:gd name="T78" fmla="*/ 13 w 40"/>
                      <a:gd name="T79" fmla="*/ 23 h 37"/>
                      <a:gd name="T80" fmla="*/ 16 w 40"/>
                      <a:gd name="T81" fmla="*/ 25 h 37"/>
                      <a:gd name="T82" fmla="*/ 22 w 40"/>
                      <a:gd name="T83" fmla="*/ 27 h 37"/>
                      <a:gd name="T84" fmla="*/ 17 w 40"/>
                      <a:gd name="T85" fmla="*/ 23 h 37"/>
                      <a:gd name="T86" fmla="*/ 13 w 40"/>
                      <a:gd name="T87" fmla="*/ 22 h 37"/>
                      <a:gd name="T88" fmla="*/ 8 w 40"/>
                      <a:gd name="T89" fmla="*/ 20 h 37"/>
                      <a:gd name="T90" fmla="*/ 4 w 40"/>
                      <a:gd name="T91" fmla="*/ 19 h 37"/>
                      <a:gd name="T92" fmla="*/ 7 w 40"/>
                      <a:gd name="T93" fmla="*/ 21 h 37"/>
                      <a:gd name="T94" fmla="*/ 13 w 40"/>
                      <a:gd name="T95" fmla="*/ 23 h 37"/>
                      <a:gd name="T96" fmla="*/ 16 w 40"/>
                      <a:gd name="T97" fmla="*/ 25 h 37"/>
                      <a:gd name="T98" fmla="*/ 22 w 40"/>
                      <a:gd name="T99" fmla="*/ 2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40" h="37"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40" y="15"/>
                        </a:moveTo>
                        <a:cubicBezTo>
                          <a:pt x="40" y="15"/>
                          <a:pt x="37" y="6"/>
                          <a:pt x="29" y="2"/>
                        </a:cubicBezTo>
                        <a:cubicBezTo>
                          <a:pt x="25" y="0"/>
                          <a:pt x="20" y="0"/>
                          <a:pt x="15" y="0"/>
                        </a:cubicBezTo>
                        <a:cubicBezTo>
                          <a:pt x="15" y="1"/>
                          <a:pt x="15" y="1"/>
                          <a:pt x="15" y="1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2" y="20"/>
                          <a:pt x="2" y="20"/>
                          <a:pt x="2" y="20"/>
                        </a:cubicBezTo>
                        <a:cubicBezTo>
                          <a:pt x="2" y="20"/>
                          <a:pt x="2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1" y="29"/>
                          <a:pt x="22" y="30"/>
                          <a:pt x="22" y="31"/>
                        </a:cubicBezTo>
                        <a:cubicBezTo>
                          <a:pt x="23" y="32"/>
                          <a:pt x="24" y="33"/>
                          <a:pt x="24" y="35"/>
                        </a:cubicBezTo>
                        <a:cubicBezTo>
                          <a:pt x="24" y="35"/>
                          <a:pt x="24" y="35"/>
                          <a:pt x="24" y="35"/>
                        </a:cubicBezTo>
                        <a:cubicBezTo>
                          <a:pt x="25" y="37"/>
                          <a:pt x="25" y="37"/>
                          <a:pt x="25" y="37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26" y="33"/>
                        </a:moveTo>
                        <a:cubicBezTo>
                          <a:pt x="25" y="31"/>
                          <a:pt x="24" y="30"/>
                          <a:pt x="23" y="29"/>
                        </a:cubicBezTo>
                        <a:cubicBezTo>
                          <a:pt x="23" y="28"/>
                          <a:pt x="22" y="28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13" y="6"/>
                          <a:pt x="13" y="6"/>
                          <a:pt x="13" y="6"/>
                        </a:cubicBezTo>
                        <a:cubicBezTo>
                          <a:pt x="16" y="2"/>
                          <a:pt x="16" y="2"/>
                          <a:pt x="16" y="2"/>
                        </a:cubicBezTo>
                        <a:cubicBezTo>
                          <a:pt x="20" y="2"/>
                          <a:pt x="24" y="2"/>
                          <a:pt x="28" y="4"/>
                        </a:cubicBezTo>
                        <a:cubicBezTo>
                          <a:pt x="35" y="7"/>
                          <a:pt x="38" y="13"/>
                          <a:pt x="38" y="15"/>
                        </a:cubicBezTo>
                        <a:cubicBezTo>
                          <a:pt x="37" y="17"/>
                          <a:pt x="37" y="17"/>
                          <a:pt x="37" y="17"/>
                        </a:cubicBezTo>
                        <a:lnTo>
                          <a:pt x="26" y="33"/>
                        </a:ln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39" name="îŝļíḍè">
                  <a:extLst>
                    <a:ext uri="{FF2B5EF4-FFF2-40B4-BE49-F238E27FC236}">
                      <a16:creationId xmlns="" xmlns:a16="http://schemas.microsoft.com/office/drawing/2014/main" id="{2421E743-200E-4AE7-833B-1EFD3D638F07}"/>
                    </a:ext>
                  </a:extLst>
                </p:cNvPr>
                <p:cNvGrpSpPr/>
                <p:nvPr/>
              </p:nvGrpSpPr>
              <p:grpSpPr>
                <a:xfrm>
                  <a:off x="1416748" y="2456247"/>
                  <a:ext cx="312549" cy="442646"/>
                  <a:chOff x="5698186" y="1950933"/>
                  <a:chExt cx="312549" cy="442646"/>
                </a:xfrm>
              </p:grpSpPr>
              <p:sp>
                <p:nvSpPr>
                  <p:cNvPr id="119" name="îṣľide">
                    <a:extLst>
                      <a:ext uri="{FF2B5EF4-FFF2-40B4-BE49-F238E27FC236}">
                        <a16:creationId xmlns="" xmlns:a16="http://schemas.microsoft.com/office/drawing/2014/main" id="{B4DF4A38-F61B-40D1-93CB-FCBB5A0D3DD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02945" y="1950933"/>
                    <a:ext cx="307790" cy="442646"/>
                  </a:xfrm>
                  <a:custGeom>
                    <a:avLst/>
                    <a:gdLst>
                      <a:gd name="T0" fmla="*/ 82 w 82"/>
                      <a:gd name="T1" fmla="*/ 118 h 118"/>
                      <a:gd name="T2" fmla="*/ 29 w 82"/>
                      <a:gd name="T3" fmla="*/ 116 h 118"/>
                      <a:gd name="T4" fmla="*/ 47 w 82"/>
                      <a:gd name="T5" fmla="*/ 96 h 118"/>
                      <a:gd name="T6" fmla="*/ 30 w 82"/>
                      <a:gd name="T7" fmla="*/ 1 h 118"/>
                      <a:gd name="T8" fmla="*/ 31 w 82"/>
                      <a:gd name="T9" fmla="*/ 0 h 118"/>
                      <a:gd name="T10" fmla="*/ 59 w 82"/>
                      <a:gd name="T11" fmla="*/ 18 h 118"/>
                      <a:gd name="T12" fmla="*/ 58 w 82"/>
                      <a:gd name="T13" fmla="*/ 20 h 118"/>
                      <a:gd name="T14" fmla="*/ 60 w 82"/>
                      <a:gd name="T15" fmla="*/ 86 h 118"/>
                      <a:gd name="T16" fmla="*/ 79 w 82"/>
                      <a:gd name="T17" fmla="*/ 70 h 118"/>
                      <a:gd name="T18" fmla="*/ 82 w 82"/>
                      <a:gd name="T19" fmla="*/ 118 h 118"/>
                      <a:gd name="T20" fmla="*/ 36 w 82"/>
                      <a:gd name="T21" fmla="*/ 113 h 118"/>
                      <a:gd name="T22" fmla="*/ 79 w 82"/>
                      <a:gd name="T23" fmla="*/ 115 h 118"/>
                      <a:gd name="T24" fmla="*/ 76 w 82"/>
                      <a:gd name="T25" fmla="*/ 76 h 118"/>
                      <a:gd name="T26" fmla="*/ 59 w 82"/>
                      <a:gd name="T27" fmla="*/ 90 h 118"/>
                      <a:gd name="T28" fmla="*/ 59 w 82"/>
                      <a:gd name="T29" fmla="*/ 89 h 118"/>
                      <a:gd name="T30" fmla="*/ 55 w 82"/>
                      <a:gd name="T31" fmla="*/ 19 h 118"/>
                      <a:gd name="T32" fmla="*/ 32 w 82"/>
                      <a:gd name="T33" fmla="*/ 4 h 118"/>
                      <a:gd name="T34" fmla="*/ 50 w 82"/>
                      <a:gd name="T35" fmla="*/ 95 h 118"/>
                      <a:gd name="T36" fmla="*/ 52 w 82"/>
                      <a:gd name="T37" fmla="*/ 96 h 118"/>
                      <a:gd name="T38" fmla="*/ 36 w 82"/>
                      <a:gd name="T39" fmla="*/ 113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2" h="118">
                        <a:moveTo>
                          <a:pt x="82" y="118"/>
                        </a:moveTo>
                        <a:cubicBezTo>
                          <a:pt x="29" y="116"/>
                          <a:pt x="29" y="116"/>
                          <a:pt x="29" y="116"/>
                        </a:cubicBezTo>
                        <a:cubicBezTo>
                          <a:pt x="47" y="96"/>
                          <a:pt x="47" y="96"/>
                          <a:pt x="47" y="96"/>
                        </a:cubicBezTo>
                        <a:cubicBezTo>
                          <a:pt x="0" y="62"/>
                          <a:pt x="30" y="2"/>
                          <a:pt x="30" y="1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59" y="18"/>
                          <a:pt x="59" y="18"/>
                          <a:pt x="59" y="18"/>
                        </a:cubicBezTo>
                        <a:cubicBezTo>
                          <a:pt x="58" y="20"/>
                          <a:pt x="58" y="20"/>
                          <a:pt x="58" y="20"/>
                        </a:cubicBezTo>
                        <a:cubicBezTo>
                          <a:pt x="34" y="53"/>
                          <a:pt x="55" y="80"/>
                          <a:pt x="60" y="86"/>
                        </a:cubicBezTo>
                        <a:cubicBezTo>
                          <a:pt x="79" y="70"/>
                          <a:pt x="79" y="70"/>
                          <a:pt x="79" y="70"/>
                        </a:cubicBezTo>
                        <a:lnTo>
                          <a:pt x="82" y="118"/>
                        </a:lnTo>
                        <a:close/>
                        <a:moveTo>
                          <a:pt x="36" y="113"/>
                        </a:moveTo>
                        <a:cubicBezTo>
                          <a:pt x="79" y="115"/>
                          <a:pt x="79" y="115"/>
                          <a:pt x="79" y="115"/>
                        </a:cubicBezTo>
                        <a:cubicBezTo>
                          <a:pt x="76" y="76"/>
                          <a:pt x="76" y="76"/>
                          <a:pt x="76" y="76"/>
                        </a:cubicBezTo>
                        <a:cubicBezTo>
                          <a:pt x="59" y="90"/>
                          <a:pt x="59" y="90"/>
                          <a:pt x="59" y="90"/>
                        </a:cubicBezTo>
                        <a:cubicBezTo>
                          <a:pt x="59" y="89"/>
                          <a:pt x="59" y="89"/>
                          <a:pt x="59" y="89"/>
                        </a:cubicBezTo>
                        <a:cubicBezTo>
                          <a:pt x="58" y="88"/>
                          <a:pt x="28" y="58"/>
                          <a:pt x="55" y="19"/>
                        </a:cubicBez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28" y="14"/>
                          <a:pt x="7" y="65"/>
                          <a:pt x="50" y="95"/>
                        </a:cubicBezTo>
                        <a:cubicBezTo>
                          <a:pt x="52" y="96"/>
                          <a:pt x="52" y="96"/>
                          <a:pt x="52" y="96"/>
                        </a:cubicBezTo>
                        <a:lnTo>
                          <a:pt x="36" y="11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0" name="isliḍé">
                    <a:extLst>
                      <a:ext uri="{FF2B5EF4-FFF2-40B4-BE49-F238E27FC236}">
                        <a16:creationId xmlns="" xmlns:a16="http://schemas.microsoft.com/office/drawing/2014/main" id="{FC7F7EFD-6EFC-4FB0-A487-F016CB9926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8186" y="1954106"/>
                    <a:ext cx="199905" cy="431541"/>
                  </a:xfrm>
                  <a:custGeom>
                    <a:avLst/>
                    <a:gdLst>
                      <a:gd name="T0" fmla="*/ 34 w 53"/>
                      <a:gd name="T1" fmla="*/ 115 h 115"/>
                      <a:gd name="T2" fmla="*/ 22 w 53"/>
                      <a:gd name="T3" fmla="*/ 113 h 115"/>
                      <a:gd name="T4" fmla="*/ 37 w 53"/>
                      <a:gd name="T5" fmla="*/ 96 h 115"/>
                      <a:gd name="T6" fmla="*/ 20 w 53"/>
                      <a:gd name="T7" fmla="*/ 10 h 115"/>
                      <a:gd name="T8" fmla="*/ 21 w 53"/>
                      <a:gd name="T9" fmla="*/ 10 h 115"/>
                      <a:gd name="T10" fmla="*/ 31 w 53"/>
                      <a:gd name="T11" fmla="*/ 0 h 115"/>
                      <a:gd name="T12" fmla="*/ 33 w 53"/>
                      <a:gd name="T13" fmla="*/ 2 h 115"/>
                      <a:gd name="T14" fmla="*/ 23 w 53"/>
                      <a:gd name="T15" fmla="*/ 12 h 115"/>
                      <a:gd name="T16" fmla="*/ 40 w 53"/>
                      <a:gd name="T17" fmla="*/ 94 h 115"/>
                      <a:gd name="T18" fmla="*/ 53 w 53"/>
                      <a:gd name="T19" fmla="*/ 94 h 115"/>
                      <a:gd name="T20" fmla="*/ 34 w 53"/>
                      <a:gd name="T21" fmla="*/ 115 h 115"/>
                      <a:gd name="T22" fmla="*/ 28 w 53"/>
                      <a:gd name="T23" fmla="*/ 111 h 115"/>
                      <a:gd name="T24" fmla="*/ 33 w 53"/>
                      <a:gd name="T25" fmla="*/ 112 h 115"/>
                      <a:gd name="T26" fmla="*/ 46 w 53"/>
                      <a:gd name="T27" fmla="*/ 97 h 115"/>
                      <a:gd name="T28" fmla="*/ 40 w 53"/>
                      <a:gd name="T29" fmla="*/ 97 h 115"/>
                      <a:gd name="T30" fmla="*/ 28 w 53"/>
                      <a:gd name="T31" fmla="*/ 11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3" h="115">
                        <a:moveTo>
                          <a:pt x="34" y="115"/>
                        </a:moveTo>
                        <a:cubicBezTo>
                          <a:pt x="22" y="113"/>
                          <a:pt x="22" y="113"/>
                          <a:pt x="22" y="113"/>
                        </a:cubicBezTo>
                        <a:cubicBezTo>
                          <a:pt x="37" y="96"/>
                          <a:pt x="37" y="96"/>
                          <a:pt x="37" y="96"/>
                        </a:cubicBezTo>
                        <a:cubicBezTo>
                          <a:pt x="30" y="90"/>
                          <a:pt x="0" y="59"/>
                          <a:pt x="20" y="10"/>
                        </a:cubicBezTo>
                        <a:cubicBezTo>
                          <a:pt x="21" y="10"/>
                          <a:pt x="21" y="10"/>
                          <a:pt x="21" y="1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3" y="2"/>
                          <a:pt x="33" y="2"/>
                          <a:pt x="33" y="2"/>
                        </a:cubicBezTo>
                        <a:cubicBezTo>
                          <a:pt x="23" y="12"/>
                          <a:pt x="23" y="12"/>
                          <a:pt x="23" y="12"/>
                        </a:cubicBezTo>
                        <a:cubicBezTo>
                          <a:pt x="3" y="61"/>
                          <a:pt x="36" y="91"/>
                          <a:pt x="40" y="94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lnTo>
                          <a:pt x="34" y="115"/>
                        </a:lnTo>
                        <a:close/>
                        <a:moveTo>
                          <a:pt x="28" y="111"/>
                        </a:moveTo>
                        <a:cubicBezTo>
                          <a:pt x="33" y="112"/>
                          <a:pt x="33" y="112"/>
                          <a:pt x="33" y="112"/>
                        </a:cubicBezTo>
                        <a:cubicBezTo>
                          <a:pt x="46" y="97"/>
                          <a:pt x="46" y="97"/>
                          <a:pt x="46" y="97"/>
                        </a:cubicBezTo>
                        <a:cubicBezTo>
                          <a:pt x="40" y="97"/>
                          <a:pt x="40" y="97"/>
                          <a:pt x="40" y="97"/>
                        </a:cubicBezTo>
                        <a:lnTo>
                          <a:pt x="28" y="11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21" name="işḷïḓê">
                    <a:extLst>
                      <a:ext uri="{FF2B5EF4-FFF2-40B4-BE49-F238E27FC236}">
                        <a16:creationId xmlns="" xmlns:a16="http://schemas.microsoft.com/office/drawing/2014/main" id="{83D22329-7888-4645-B378-5F369C56FD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06023" y="2217473"/>
                    <a:ext cx="90433" cy="44423"/>
                  </a:xfrm>
                  <a:custGeom>
                    <a:avLst/>
                    <a:gdLst>
                      <a:gd name="T0" fmla="*/ 5 w 57"/>
                      <a:gd name="T1" fmla="*/ 28 h 28"/>
                      <a:gd name="T2" fmla="*/ 0 w 57"/>
                      <a:gd name="T3" fmla="*/ 23 h 28"/>
                      <a:gd name="T4" fmla="*/ 24 w 57"/>
                      <a:gd name="T5" fmla="*/ 0 h 28"/>
                      <a:gd name="T6" fmla="*/ 57 w 57"/>
                      <a:gd name="T7" fmla="*/ 0 h 28"/>
                      <a:gd name="T8" fmla="*/ 57 w 57"/>
                      <a:gd name="T9" fmla="*/ 7 h 28"/>
                      <a:gd name="T10" fmla="*/ 28 w 57"/>
                      <a:gd name="T11" fmla="*/ 7 h 28"/>
                      <a:gd name="T12" fmla="*/ 5 w 57"/>
                      <a:gd name="T13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7" h="28">
                        <a:moveTo>
                          <a:pt x="5" y="28"/>
                        </a:moveTo>
                        <a:lnTo>
                          <a:pt x="0" y="23"/>
                        </a:lnTo>
                        <a:lnTo>
                          <a:pt x="24" y="0"/>
                        </a:lnTo>
                        <a:lnTo>
                          <a:pt x="57" y="0"/>
                        </a:lnTo>
                        <a:lnTo>
                          <a:pt x="57" y="7"/>
                        </a:lnTo>
                        <a:lnTo>
                          <a:pt x="28" y="7"/>
                        </a:lnTo>
                        <a:lnTo>
                          <a:pt x="5" y="2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0" name="ïṥļïḍé">
                  <a:extLst>
                    <a:ext uri="{FF2B5EF4-FFF2-40B4-BE49-F238E27FC236}">
                      <a16:creationId xmlns="" xmlns:a16="http://schemas.microsoft.com/office/drawing/2014/main" id="{76C5FDB7-AF80-4FC9-8673-FB9042BF94CB}"/>
                    </a:ext>
                  </a:extLst>
                </p:cNvPr>
                <p:cNvGrpSpPr/>
                <p:nvPr/>
              </p:nvGrpSpPr>
              <p:grpSpPr>
                <a:xfrm>
                  <a:off x="2170350" y="4994742"/>
                  <a:ext cx="230051" cy="326829"/>
                  <a:chOff x="4382937" y="5523837"/>
                  <a:chExt cx="230051" cy="326829"/>
                </a:xfrm>
              </p:grpSpPr>
              <p:sp>
                <p:nvSpPr>
                  <p:cNvPr id="116" name="íṥ1iḋe">
                    <a:extLst>
                      <a:ext uri="{FF2B5EF4-FFF2-40B4-BE49-F238E27FC236}">
                        <a16:creationId xmlns="" xmlns:a16="http://schemas.microsoft.com/office/drawing/2014/main" id="{F95D740E-A86C-45EF-A6E9-8AFDAD8550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82937" y="5523837"/>
                    <a:ext cx="226877" cy="326829"/>
                  </a:xfrm>
                  <a:custGeom>
                    <a:avLst/>
                    <a:gdLst>
                      <a:gd name="T0" fmla="*/ 0 w 60"/>
                      <a:gd name="T1" fmla="*/ 87 h 87"/>
                      <a:gd name="T2" fmla="*/ 2 w 60"/>
                      <a:gd name="T3" fmla="*/ 50 h 87"/>
                      <a:gd name="T4" fmla="*/ 16 w 60"/>
                      <a:gd name="T5" fmla="*/ 62 h 87"/>
                      <a:gd name="T6" fmla="*/ 17 w 60"/>
                      <a:gd name="T7" fmla="*/ 15 h 87"/>
                      <a:gd name="T8" fmla="*/ 16 w 60"/>
                      <a:gd name="T9" fmla="*/ 14 h 87"/>
                      <a:gd name="T10" fmla="*/ 38 w 60"/>
                      <a:gd name="T11" fmla="*/ 0 h 87"/>
                      <a:gd name="T12" fmla="*/ 38 w 60"/>
                      <a:gd name="T13" fmla="*/ 1 h 87"/>
                      <a:gd name="T14" fmla="*/ 26 w 60"/>
                      <a:gd name="T15" fmla="*/ 70 h 87"/>
                      <a:gd name="T16" fmla="*/ 40 w 60"/>
                      <a:gd name="T17" fmla="*/ 85 h 87"/>
                      <a:gd name="T18" fmla="*/ 0 w 60"/>
                      <a:gd name="T19" fmla="*/ 87 h 87"/>
                      <a:gd name="T20" fmla="*/ 5 w 60"/>
                      <a:gd name="T21" fmla="*/ 56 h 87"/>
                      <a:gd name="T22" fmla="*/ 3 w 60"/>
                      <a:gd name="T23" fmla="*/ 83 h 87"/>
                      <a:gd name="T24" fmla="*/ 33 w 60"/>
                      <a:gd name="T25" fmla="*/ 82 h 87"/>
                      <a:gd name="T26" fmla="*/ 22 w 60"/>
                      <a:gd name="T27" fmla="*/ 70 h 87"/>
                      <a:gd name="T28" fmla="*/ 23 w 60"/>
                      <a:gd name="T29" fmla="*/ 69 h 87"/>
                      <a:gd name="T30" fmla="*/ 36 w 60"/>
                      <a:gd name="T31" fmla="*/ 4 h 87"/>
                      <a:gd name="T32" fmla="*/ 20 w 60"/>
                      <a:gd name="T33" fmla="*/ 14 h 87"/>
                      <a:gd name="T34" fmla="*/ 18 w 60"/>
                      <a:gd name="T35" fmla="*/ 65 h 87"/>
                      <a:gd name="T36" fmla="*/ 17 w 60"/>
                      <a:gd name="T37" fmla="*/ 66 h 87"/>
                      <a:gd name="T38" fmla="*/ 5 w 60"/>
                      <a:gd name="T39" fmla="*/ 56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0" h="87">
                        <a:moveTo>
                          <a:pt x="0" y="87"/>
                        </a:move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6" y="62"/>
                          <a:pt x="16" y="62"/>
                          <a:pt x="16" y="62"/>
                        </a:cubicBezTo>
                        <a:cubicBezTo>
                          <a:pt x="20" y="57"/>
                          <a:pt x="35" y="39"/>
                          <a:pt x="17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1"/>
                          <a:pt x="60" y="45"/>
                          <a:pt x="26" y="70"/>
                        </a:cubicBezTo>
                        <a:cubicBezTo>
                          <a:pt x="40" y="85"/>
                          <a:pt x="40" y="85"/>
                          <a:pt x="40" y="85"/>
                        </a:cubicBezTo>
                        <a:lnTo>
                          <a:pt x="0" y="87"/>
                        </a:lnTo>
                        <a:close/>
                        <a:moveTo>
                          <a:pt x="5" y="56"/>
                        </a:moveTo>
                        <a:cubicBezTo>
                          <a:pt x="3" y="83"/>
                          <a:pt x="3" y="83"/>
                          <a:pt x="3" y="83"/>
                        </a:cubicBezTo>
                        <a:cubicBezTo>
                          <a:pt x="33" y="82"/>
                          <a:pt x="33" y="82"/>
                          <a:pt x="33" y="82"/>
                        </a:cubicBezTo>
                        <a:cubicBezTo>
                          <a:pt x="22" y="70"/>
                          <a:pt x="22" y="70"/>
                          <a:pt x="22" y="70"/>
                        </a:cubicBezTo>
                        <a:cubicBezTo>
                          <a:pt x="23" y="69"/>
                          <a:pt x="23" y="69"/>
                          <a:pt x="23" y="69"/>
                        </a:cubicBezTo>
                        <a:cubicBezTo>
                          <a:pt x="53" y="48"/>
                          <a:pt x="40" y="12"/>
                          <a:pt x="36" y="4"/>
                        </a:cubicBezTo>
                        <a:cubicBezTo>
                          <a:pt x="20" y="14"/>
                          <a:pt x="20" y="14"/>
                          <a:pt x="20" y="14"/>
                        </a:cubicBezTo>
                        <a:cubicBezTo>
                          <a:pt x="40" y="42"/>
                          <a:pt x="18" y="65"/>
                          <a:pt x="18" y="65"/>
                        </a:cubicBezTo>
                        <a:cubicBezTo>
                          <a:pt x="17" y="66"/>
                          <a:pt x="17" y="66"/>
                          <a:pt x="17" y="66"/>
                        </a:cubicBezTo>
                        <a:lnTo>
                          <a:pt x="5" y="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7" name="íŝḻiḋê">
                    <a:extLst>
                      <a:ext uri="{FF2B5EF4-FFF2-40B4-BE49-F238E27FC236}">
                        <a16:creationId xmlns="" xmlns:a16="http://schemas.microsoft.com/office/drawing/2014/main" id="{A059EE1A-69D2-48FA-BD5F-D3C1039827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62265" y="5527010"/>
                    <a:ext cx="150723" cy="315723"/>
                  </a:xfrm>
                  <a:custGeom>
                    <a:avLst/>
                    <a:gdLst>
                      <a:gd name="T0" fmla="*/ 15 w 40"/>
                      <a:gd name="T1" fmla="*/ 84 h 84"/>
                      <a:gd name="T2" fmla="*/ 0 w 40"/>
                      <a:gd name="T3" fmla="*/ 68 h 84"/>
                      <a:gd name="T4" fmla="*/ 11 w 40"/>
                      <a:gd name="T5" fmla="*/ 68 h 84"/>
                      <a:gd name="T6" fmla="*/ 22 w 40"/>
                      <a:gd name="T7" fmla="*/ 9 h 84"/>
                      <a:gd name="T8" fmla="*/ 15 w 40"/>
                      <a:gd name="T9" fmla="*/ 2 h 84"/>
                      <a:gd name="T10" fmla="*/ 17 w 40"/>
                      <a:gd name="T11" fmla="*/ 0 h 84"/>
                      <a:gd name="T12" fmla="*/ 25 w 40"/>
                      <a:gd name="T13" fmla="*/ 7 h 84"/>
                      <a:gd name="T14" fmla="*/ 13 w 40"/>
                      <a:gd name="T15" fmla="*/ 70 h 84"/>
                      <a:gd name="T16" fmla="*/ 24 w 40"/>
                      <a:gd name="T17" fmla="*/ 83 h 84"/>
                      <a:gd name="T18" fmla="*/ 15 w 40"/>
                      <a:gd name="T19" fmla="*/ 84 h 84"/>
                      <a:gd name="T20" fmla="*/ 7 w 40"/>
                      <a:gd name="T21" fmla="*/ 71 h 84"/>
                      <a:gd name="T22" fmla="*/ 16 w 40"/>
                      <a:gd name="T23" fmla="*/ 81 h 84"/>
                      <a:gd name="T24" fmla="*/ 18 w 40"/>
                      <a:gd name="T25" fmla="*/ 80 h 84"/>
                      <a:gd name="T26" fmla="*/ 10 w 40"/>
                      <a:gd name="T27" fmla="*/ 71 h 84"/>
                      <a:gd name="T28" fmla="*/ 7 w 40"/>
                      <a:gd name="T29" fmla="*/ 71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0" h="84">
                        <a:moveTo>
                          <a:pt x="15" y="84"/>
                        </a:moveTo>
                        <a:cubicBezTo>
                          <a:pt x="0" y="68"/>
                          <a:pt x="0" y="68"/>
                          <a:pt x="0" y="68"/>
                        </a:cubicBezTo>
                        <a:cubicBezTo>
                          <a:pt x="11" y="68"/>
                          <a:pt x="11" y="68"/>
                          <a:pt x="11" y="68"/>
                        </a:cubicBezTo>
                        <a:cubicBezTo>
                          <a:pt x="14" y="65"/>
                          <a:pt x="37" y="44"/>
                          <a:pt x="22" y="9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40" y="43"/>
                          <a:pt x="19" y="65"/>
                          <a:pt x="13" y="70"/>
                        </a:cubicBezTo>
                        <a:cubicBezTo>
                          <a:pt x="24" y="83"/>
                          <a:pt x="24" y="83"/>
                          <a:pt x="24" y="83"/>
                        </a:cubicBezTo>
                        <a:lnTo>
                          <a:pt x="15" y="84"/>
                        </a:lnTo>
                        <a:close/>
                        <a:moveTo>
                          <a:pt x="7" y="71"/>
                        </a:moveTo>
                        <a:cubicBezTo>
                          <a:pt x="16" y="81"/>
                          <a:pt x="16" y="81"/>
                          <a:pt x="16" y="81"/>
                        </a:cubicBezTo>
                        <a:cubicBezTo>
                          <a:pt x="18" y="80"/>
                          <a:pt x="18" y="80"/>
                          <a:pt x="18" y="80"/>
                        </a:cubicBezTo>
                        <a:cubicBezTo>
                          <a:pt x="10" y="71"/>
                          <a:pt x="10" y="71"/>
                          <a:pt x="10" y="71"/>
                        </a:cubicBezTo>
                        <a:lnTo>
                          <a:pt x="7" y="7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8" name="íSlîḓê">
                    <a:extLst>
                      <a:ext uri="{FF2B5EF4-FFF2-40B4-BE49-F238E27FC236}">
                        <a16:creationId xmlns="" xmlns:a16="http://schemas.microsoft.com/office/drawing/2014/main" id="{3215F959-2ED6-469F-8EE9-E54912DEE14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394044" y="5715808"/>
                    <a:ext cx="68222" cy="36490"/>
                  </a:xfrm>
                  <a:custGeom>
                    <a:avLst/>
                    <a:gdLst>
                      <a:gd name="T0" fmla="*/ 38 w 43"/>
                      <a:gd name="T1" fmla="*/ 23 h 23"/>
                      <a:gd name="T2" fmla="*/ 22 w 43"/>
                      <a:gd name="T3" fmla="*/ 7 h 23"/>
                      <a:gd name="T4" fmla="*/ 0 w 43"/>
                      <a:gd name="T5" fmla="*/ 7 h 23"/>
                      <a:gd name="T6" fmla="*/ 0 w 43"/>
                      <a:gd name="T7" fmla="*/ 0 h 23"/>
                      <a:gd name="T8" fmla="*/ 24 w 43"/>
                      <a:gd name="T9" fmla="*/ 0 h 23"/>
                      <a:gd name="T10" fmla="*/ 43 w 43"/>
                      <a:gd name="T11" fmla="*/ 18 h 23"/>
                      <a:gd name="T12" fmla="*/ 38 w 43"/>
                      <a:gd name="T13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" h="23">
                        <a:moveTo>
                          <a:pt x="38" y="23"/>
                        </a:moveTo>
                        <a:lnTo>
                          <a:pt x="22" y="7"/>
                        </a:ln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3" y="18"/>
                        </a:lnTo>
                        <a:lnTo>
                          <a:pt x="38" y="2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1" name="îSḷîḋé">
                  <a:extLst>
                    <a:ext uri="{FF2B5EF4-FFF2-40B4-BE49-F238E27FC236}">
                      <a16:creationId xmlns="" xmlns:a16="http://schemas.microsoft.com/office/drawing/2014/main" id="{AD490C2F-571E-482E-AF76-123F27D1B811}"/>
                    </a:ext>
                  </a:extLst>
                </p:cNvPr>
                <p:cNvGrpSpPr/>
                <p:nvPr/>
              </p:nvGrpSpPr>
              <p:grpSpPr>
                <a:xfrm>
                  <a:off x="1931456" y="1808281"/>
                  <a:ext cx="406156" cy="679041"/>
                  <a:chOff x="5714051" y="2563340"/>
                  <a:chExt cx="406156" cy="679041"/>
                </a:xfrm>
              </p:grpSpPr>
              <p:sp>
                <p:nvSpPr>
                  <p:cNvPr id="102" name="îsľïḍê">
                    <a:extLst>
                      <a:ext uri="{FF2B5EF4-FFF2-40B4-BE49-F238E27FC236}">
                        <a16:creationId xmlns="" xmlns:a16="http://schemas.microsoft.com/office/drawing/2014/main" id="{9714E0DE-C1EE-416F-B83E-8A29C4175A6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55301" y="2701369"/>
                    <a:ext cx="320483" cy="395049"/>
                  </a:xfrm>
                  <a:custGeom>
                    <a:avLst/>
                    <a:gdLst>
                      <a:gd name="T0" fmla="*/ 57 w 85"/>
                      <a:gd name="T1" fmla="*/ 105 h 105"/>
                      <a:gd name="T2" fmla="*/ 61 w 85"/>
                      <a:gd name="T3" fmla="*/ 71 h 105"/>
                      <a:gd name="T4" fmla="*/ 75 w 85"/>
                      <a:gd name="T5" fmla="*/ 25 h 105"/>
                      <a:gd name="T6" fmla="*/ 50 w 85"/>
                      <a:gd name="T7" fmla="*/ 8 h 105"/>
                      <a:gd name="T8" fmla="*/ 13 w 85"/>
                      <a:gd name="T9" fmla="*/ 16 h 105"/>
                      <a:gd name="T10" fmla="*/ 18 w 85"/>
                      <a:gd name="T11" fmla="*/ 67 h 105"/>
                      <a:gd name="T12" fmla="*/ 29 w 85"/>
                      <a:gd name="T13" fmla="*/ 104 h 105"/>
                      <a:gd name="T14" fmla="*/ 26 w 85"/>
                      <a:gd name="T15" fmla="*/ 104 h 105"/>
                      <a:gd name="T16" fmla="*/ 15 w 85"/>
                      <a:gd name="T17" fmla="*/ 68 h 105"/>
                      <a:gd name="T18" fmla="*/ 10 w 85"/>
                      <a:gd name="T19" fmla="*/ 15 h 105"/>
                      <a:gd name="T20" fmla="*/ 51 w 85"/>
                      <a:gd name="T21" fmla="*/ 5 h 105"/>
                      <a:gd name="T22" fmla="*/ 77 w 85"/>
                      <a:gd name="T23" fmla="*/ 23 h 105"/>
                      <a:gd name="T24" fmla="*/ 64 w 85"/>
                      <a:gd name="T25" fmla="*/ 72 h 105"/>
                      <a:gd name="T26" fmla="*/ 59 w 85"/>
                      <a:gd name="T27" fmla="*/ 103 h 105"/>
                      <a:gd name="T28" fmla="*/ 57 w 85"/>
                      <a:gd name="T2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5" h="105">
                        <a:moveTo>
                          <a:pt x="57" y="105"/>
                        </a:moveTo>
                        <a:cubicBezTo>
                          <a:pt x="51" y="100"/>
                          <a:pt x="50" y="86"/>
                          <a:pt x="61" y="71"/>
                        </a:cubicBezTo>
                        <a:cubicBezTo>
                          <a:pt x="62" y="69"/>
                          <a:pt x="82" y="43"/>
                          <a:pt x="75" y="25"/>
                        </a:cubicBezTo>
                        <a:cubicBezTo>
                          <a:pt x="71" y="16"/>
                          <a:pt x="63" y="11"/>
                          <a:pt x="50" y="8"/>
                        </a:cubicBezTo>
                        <a:cubicBezTo>
                          <a:pt x="32" y="4"/>
                          <a:pt x="19" y="7"/>
                          <a:pt x="13" y="16"/>
                        </a:cubicBezTo>
                        <a:cubicBezTo>
                          <a:pt x="4" y="29"/>
                          <a:pt x="8" y="52"/>
                          <a:pt x="18" y="67"/>
                        </a:cubicBezTo>
                        <a:cubicBezTo>
                          <a:pt x="29" y="86"/>
                          <a:pt x="29" y="103"/>
                          <a:pt x="29" y="104"/>
                        </a:cubicBezTo>
                        <a:cubicBezTo>
                          <a:pt x="26" y="104"/>
                          <a:pt x="26" y="104"/>
                          <a:pt x="26" y="104"/>
                        </a:cubicBezTo>
                        <a:cubicBezTo>
                          <a:pt x="26" y="104"/>
                          <a:pt x="26" y="87"/>
                          <a:pt x="15" y="68"/>
                        </a:cubicBezTo>
                        <a:cubicBezTo>
                          <a:pt x="5" y="52"/>
                          <a:pt x="0" y="29"/>
                          <a:pt x="10" y="15"/>
                        </a:cubicBezTo>
                        <a:cubicBezTo>
                          <a:pt x="15" y="7"/>
                          <a:pt x="26" y="0"/>
                          <a:pt x="51" y="5"/>
                        </a:cubicBezTo>
                        <a:cubicBezTo>
                          <a:pt x="65" y="8"/>
                          <a:pt x="74" y="14"/>
                          <a:pt x="77" y="23"/>
                        </a:cubicBezTo>
                        <a:cubicBezTo>
                          <a:pt x="85" y="43"/>
                          <a:pt x="66" y="69"/>
                          <a:pt x="64" y="72"/>
                        </a:cubicBezTo>
                        <a:cubicBezTo>
                          <a:pt x="54" y="85"/>
                          <a:pt x="53" y="98"/>
                          <a:pt x="59" y="103"/>
                        </a:cubicBezTo>
                        <a:lnTo>
                          <a:pt x="57" y="1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3" name="iṥḷïḋé">
                    <a:extLst>
                      <a:ext uri="{FF2B5EF4-FFF2-40B4-BE49-F238E27FC236}">
                        <a16:creationId xmlns="" xmlns:a16="http://schemas.microsoft.com/office/drawing/2014/main" id="{2D3EE1A6-006A-47DC-883A-D2CF7F8CD3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79052" y="2931419"/>
                    <a:ext cx="71395" cy="157068"/>
                  </a:xfrm>
                  <a:custGeom>
                    <a:avLst/>
                    <a:gdLst>
                      <a:gd name="T0" fmla="*/ 16 w 19"/>
                      <a:gd name="T1" fmla="*/ 42 h 42"/>
                      <a:gd name="T2" fmla="*/ 13 w 19"/>
                      <a:gd name="T3" fmla="*/ 42 h 42"/>
                      <a:gd name="T4" fmla="*/ 8 w 19"/>
                      <a:gd name="T5" fmla="*/ 4 h 42"/>
                      <a:gd name="T6" fmla="*/ 7 w 19"/>
                      <a:gd name="T7" fmla="*/ 3 h 42"/>
                      <a:gd name="T8" fmla="*/ 5 w 19"/>
                      <a:gd name="T9" fmla="*/ 42 h 42"/>
                      <a:gd name="T10" fmla="*/ 2 w 19"/>
                      <a:gd name="T11" fmla="*/ 42 h 42"/>
                      <a:gd name="T12" fmla="*/ 6 w 19"/>
                      <a:gd name="T13" fmla="*/ 1 h 42"/>
                      <a:gd name="T14" fmla="*/ 9 w 19"/>
                      <a:gd name="T15" fmla="*/ 1 h 42"/>
                      <a:gd name="T16" fmla="*/ 16 w 19"/>
                      <a:gd name="T17" fmla="*/ 4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42">
                        <a:moveTo>
                          <a:pt x="16" y="42"/>
                        </a:move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14" y="33"/>
                          <a:pt x="14" y="7"/>
                          <a:pt x="8" y="4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4" y="5"/>
                          <a:pt x="4" y="25"/>
                          <a:pt x="5" y="42"/>
                        </a:cubicBezTo>
                        <a:cubicBezTo>
                          <a:pt x="2" y="42"/>
                          <a:pt x="2" y="42"/>
                          <a:pt x="2" y="42"/>
                        </a:cubicBezTo>
                        <a:cubicBezTo>
                          <a:pt x="1" y="33"/>
                          <a:pt x="0" y="5"/>
                          <a:pt x="6" y="1"/>
                        </a:cubicBezTo>
                        <a:cubicBezTo>
                          <a:pt x="7" y="0"/>
                          <a:pt x="8" y="0"/>
                          <a:pt x="9" y="1"/>
                        </a:cubicBezTo>
                        <a:cubicBezTo>
                          <a:pt x="19" y="6"/>
                          <a:pt x="16" y="39"/>
                          <a:pt x="16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4" name="îṩ1ïďé">
                    <a:extLst>
                      <a:ext uri="{FF2B5EF4-FFF2-40B4-BE49-F238E27FC236}">
                        <a16:creationId xmlns="" xmlns:a16="http://schemas.microsoft.com/office/drawing/2014/main" id="{2A79A12F-2318-468A-BF00-27D276B73B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56841" y="2874304"/>
                    <a:ext cx="109472" cy="109471"/>
                  </a:xfrm>
                  <a:custGeom>
                    <a:avLst/>
                    <a:gdLst>
                      <a:gd name="T0" fmla="*/ 21 w 29"/>
                      <a:gd name="T1" fmla="*/ 29 h 29"/>
                      <a:gd name="T2" fmla="*/ 18 w 29"/>
                      <a:gd name="T3" fmla="*/ 27 h 29"/>
                      <a:gd name="T4" fmla="*/ 26 w 29"/>
                      <a:gd name="T5" fmla="*/ 9 h 29"/>
                      <a:gd name="T6" fmla="*/ 25 w 29"/>
                      <a:gd name="T7" fmla="*/ 7 h 29"/>
                      <a:gd name="T8" fmla="*/ 20 w 29"/>
                      <a:gd name="T9" fmla="*/ 8 h 29"/>
                      <a:gd name="T10" fmla="*/ 10 w 29"/>
                      <a:gd name="T11" fmla="*/ 6 h 29"/>
                      <a:gd name="T12" fmla="*/ 8 w 29"/>
                      <a:gd name="T13" fmla="*/ 4 h 29"/>
                      <a:gd name="T14" fmla="*/ 5 w 29"/>
                      <a:gd name="T15" fmla="*/ 3 h 29"/>
                      <a:gd name="T16" fmla="*/ 3 w 29"/>
                      <a:gd name="T17" fmla="*/ 7 h 29"/>
                      <a:gd name="T18" fmla="*/ 11 w 29"/>
                      <a:gd name="T19" fmla="*/ 26 h 29"/>
                      <a:gd name="T20" fmla="*/ 8 w 29"/>
                      <a:gd name="T21" fmla="*/ 27 h 29"/>
                      <a:gd name="T22" fmla="*/ 0 w 29"/>
                      <a:gd name="T23" fmla="*/ 8 h 29"/>
                      <a:gd name="T24" fmla="*/ 0 w 29"/>
                      <a:gd name="T25" fmla="*/ 7 h 29"/>
                      <a:gd name="T26" fmla="*/ 4 w 29"/>
                      <a:gd name="T27" fmla="*/ 0 h 29"/>
                      <a:gd name="T28" fmla="*/ 9 w 29"/>
                      <a:gd name="T29" fmla="*/ 2 h 29"/>
                      <a:gd name="T30" fmla="*/ 12 w 29"/>
                      <a:gd name="T31" fmla="*/ 5 h 29"/>
                      <a:gd name="T32" fmla="*/ 18 w 29"/>
                      <a:gd name="T33" fmla="*/ 6 h 29"/>
                      <a:gd name="T34" fmla="*/ 27 w 29"/>
                      <a:gd name="T35" fmla="*/ 4 h 29"/>
                      <a:gd name="T36" fmla="*/ 29 w 29"/>
                      <a:gd name="T37" fmla="*/ 9 h 29"/>
                      <a:gd name="T38" fmla="*/ 29 w 29"/>
                      <a:gd name="T39" fmla="*/ 10 h 29"/>
                      <a:gd name="T40" fmla="*/ 21 w 29"/>
                      <a:gd name="T41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9" h="29">
                        <a:moveTo>
                          <a:pt x="21" y="29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26" y="8"/>
                          <a:pt x="26" y="7"/>
                          <a:pt x="25" y="7"/>
                        </a:cubicBezTo>
                        <a:cubicBezTo>
                          <a:pt x="24" y="6"/>
                          <a:pt x="22" y="7"/>
                          <a:pt x="20" y="8"/>
                        </a:cubicBezTo>
                        <a:cubicBezTo>
                          <a:pt x="13" y="12"/>
                          <a:pt x="11" y="9"/>
                          <a:pt x="10" y="6"/>
                        </a:cubicBezTo>
                        <a:cubicBezTo>
                          <a:pt x="9" y="6"/>
                          <a:pt x="8" y="5"/>
                          <a:pt x="8" y="4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4" y="4"/>
                          <a:pt x="3" y="6"/>
                          <a:pt x="3" y="7"/>
                        </a:cubicBezTo>
                        <a:cubicBezTo>
                          <a:pt x="11" y="26"/>
                          <a:pt x="11" y="26"/>
                          <a:pt x="11" y="26"/>
                        </a:cubicBezTo>
                        <a:cubicBezTo>
                          <a:pt x="8" y="27"/>
                          <a:pt x="8" y="27"/>
                          <a:pt x="8" y="2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7"/>
                          <a:pt x="1" y="1"/>
                          <a:pt x="4" y="0"/>
                        </a:cubicBezTo>
                        <a:cubicBezTo>
                          <a:pt x="6" y="0"/>
                          <a:pt x="7" y="0"/>
                          <a:pt x="9" y="2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4" y="7"/>
                          <a:pt x="14" y="8"/>
                          <a:pt x="18" y="6"/>
                        </a:cubicBezTo>
                        <a:cubicBezTo>
                          <a:pt x="22" y="4"/>
                          <a:pt x="25" y="3"/>
                          <a:pt x="27" y="4"/>
                        </a:cubicBezTo>
                        <a:cubicBezTo>
                          <a:pt x="28" y="5"/>
                          <a:pt x="29" y="7"/>
                          <a:pt x="29" y="9"/>
                        </a:cubicBezTo>
                        <a:cubicBezTo>
                          <a:pt x="29" y="10"/>
                          <a:pt x="29" y="10"/>
                          <a:pt x="29" y="10"/>
                        </a:cubicBezTo>
                        <a:lnTo>
                          <a:pt x="21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5" name="ïṥlíḓè">
                    <a:extLst>
                      <a:ext uri="{FF2B5EF4-FFF2-40B4-BE49-F238E27FC236}">
                        <a16:creationId xmlns="" xmlns:a16="http://schemas.microsoft.com/office/drawing/2014/main" id="{5DA9AA52-4EA6-48AB-98F7-2F50782B18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6696" y="3080555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7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9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6 h 13"/>
                      <a:gd name="T20" fmla="*/ 23 w 45"/>
                      <a:gd name="T21" fmla="*/ 10 h 13"/>
                      <a:gd name="T22" fmla="*/ 42 w 45"/>
                      <a:gd name="T23" fmla="*/ 7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3"/>
                          <a:pt x="0" y="7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3"/>
                          <a:pt x="4" y="0"/>
                          <a:pt x="19" y="0"/>
                        </a:cubicBezTo>
                        <a:cubicBezTo>
                          <a:pt x="25" y="0"/>
                          <a:pt x="32" y="1"/>
                          <a:pt x="41" y="1"/>
                        </a:cubicBezTo>
                        <a:cubicBezTo>
                          <a:pt x="43" y="2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9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6"/>
                          <a:pt x="3" y="6"/>
                        </a:cubicBezTo>
                        <a:cubicBezTo>
                          <a:pt x="3" y="8"/>
                          <a:pt x="11" y="10"/>
                          <a:pt x="23" y="10"/>
                        </a:cubicBezTo>
                        <a:cubicBezTo>
                          <a:pt x="32" y="10"/>
                          <a:pt x="40" y="9"/>
                          <a:pt x="42" y="7"/>
                        </a:cubicBezTo>
                        <a:cubicBezTo>
                          <a:pt x="42" y="7"/>
                          <a:pt x="42" y="6"/>
                          <a:pt x="42" y="6"/>
                        </a:cubicBezTo>
                        <a:cubicBezTo>
                          <a:pt x="42" y="5"/>
                          <a:pt x="41" y="5"/>
                          <a:pt x="41" y="4"/>
                        </a:cubicBezTo>
                        <a:cubicBezTo>
                          <a:pt x="32" y="4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6" name="ísḻíḓè">
                    <a:extLst>
                      <a:ext uri="{FF2B5EF4-FFF2-40B4-BE49-F238E27FC236}">
                        <a16:creationId xmlns="" xmlns:a16="http://schemas.microsoft.com/office/drawing/2014/main" id="{3EE2C312-CF48-483A-9E66-43DB0E7BB17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6696" y="3118632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6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8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5 h 13"/>
                      <a:gd name="T20" fmla="*/ 23 w 45"/>
                      <a:gd name="T21" fmla="*/ 10 h 13"/>
                      <a:gd name="T22" fmla="*/ 42 w 45"/>
                      <a:gd name="T23" fmla="*/ 6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8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10"/>
                          <a:pt x="23" y="10"/>
                        </a:cubicBezTo>
                        <a:cubicBezTo>
                          <a:pt x="32" y="10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7" name="íṥ1îḍé">
                    <a:extLst>
                      <a:ext uri="{FF2B5EF4-FFF2-40B4-BE49-F238E27FC236}">
                        <a16:creationId xmlns="" xmlns:a16="http://schemas.microsoft.com/office/drawing/2014/main" id="{3E18B5A8-74B4-455B-8268-5F6D89824B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6696" y="3156709"/>
                    <a:ext cx="169761" cy="44423"/>
                  </a:xfrm>
                  <a:custGeom>
                    <a:avLst/>
                    <a:gdLst>
                      <a:gd name="T0" fmla="*/ 23 w 45"/>
                      <a:gd name="T1" fmla="*/ 12 h 12"/>
                      <a:gd name="T2" fmla="*/ 0 w 45"/>
                      <a:gd name="T3" fmla="*/ 6 h 12"/>
                      <a:gd name="T4" fmla="*/ 0 w 45"/>
                      <a:gd name="T5" fmla="*/ 4 h 12"/>
                      <a:gd name="T6" fmla="*/ 19 w 45"/>
                      <a:gd name="T7" fmla="*/ 0 h 12"/>
                      <a:gd name="T8" fmla="*/ 41 w 45"/>
                      <a:gd name="T9" fmla="*/ 1 h 12"/>
                      <a:gd name="T10" fmla="*/ 45 w 45"/>
                      <a:gd name="T11" fmla="*/ 6 h 12"/>
                      <a:gd name="T12" fmla="*/ 44 w 45"/>
                      <a:gd name="T13" fmla="*/ 8 h 12"/>
                      <a:gd name="T14" fmla="*/ 23 w 45"/>
                      <a:gd name="T15" fmla="*/ 12 h 12"/>
                      <a:gd name="T16" fmla="*/ 19 w 45"/>
                      <a:gd name="T17" fmla="*/ 3 h 12"/>
                      <a:gd name="T18" fmla="*/ 3 w 45"/>
                      <a:gd name="T19" fmla="*/ 5 h 12"/>
                      <a:gd name="T20" fmla="*/ 23 w 45"/>
                      <a:gd name="T21" fmla="*/ 9 h 12"/>
                      <a:gd name="T22" fmla="*/ 42 w 45"/>
                      <a:gd name="T23" fmla="*/ 6 h 12"/>
                      <a:gd name="T24" fmla="*/ 42 w 45"/>
                      <a:gd name="T25" fmla="*/ 6 h 12"/>
                      <a:gd name="T26" fmla="*/ 41 w 45"/>
                      <a:gd name="T27" fmla="*/ 4 h 12"/>
                      <a:gd name="T28" fmla="*/ 19 w 45"/>
                      <a:gd name="T29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2">
                        <a:moveTo>
                          <a:pt x="23" y="12"/>
                        </a:moveTo>
                        <a:cubicBezTo>
                          <a:pt x="18" y="12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2"/>
                          <a:pt x="45" y="6"/>
                        </a:cubicBezTo>
                        <a:cubicBezTo>
                          <a:pt x="45" y="6"/>
                          <a:pt x="45" y="7"/>
                          <a:pt x="44" y="8"/>
                        </a:cubicBezTo>
                        <a:cubicBezTo>
                          <a:pt x="41" y="11"/>
                          <a:pt x="31" y="12"/>
                          <a:pt x="23" y="12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9"/>
                          <a:pt x="23" y="9"/>
                        </a:cubicBezTo>
                        <a:cubicBezTo>
                          <a:pt x="32" y="9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8" name="íṩ1iďê">
                    <a:extLst>
                      <a:ext uri="{FF2B5EF4-FFF2-40B4-BE49-F238E27FC236}">
                        <a16:creationId xmlns="" xmlns:a16="http://schemas.microsoft.com/office/drawing/2014/main" id="{66E6069B-1848-43D0-B802-7DF16BA291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83811" y="3193199"/>
                    <a:ext cx="71395" cy="49182"/>
                  </a:xfrm>
                  <a:custGeom>
                    <a:avLst/>
                    <a:gdLst>
                      <a:gd name="T0" fmla="*/ 9 w 19"/>
                      <a:gd name="T1" fmla="*/ 13 h 13"/>
                      <a:gd name="T2" fmla="*/ 9 w 19"/>
                      <a:gd name="T3" fmla="*/ 13 h 13"/>
                      <a:gd name="T4" fmla="*/ 0 w 19"/>
                      <a:gd name="T5" fmla="*/ 1 h 13"/>
                      <a:gd name="T6" fmla="*/ 3 w 19"/>
                      <a:gd name="T7" fmla="*/ 0 h 13"/>
                      <a:gd name="T8" fmla="*/ 9 w 19"/>
                      <a:gd name="T9" fmla="*/ 10 h 13"/>
                      <a:gd name="T10" fmla="*/ 9 w 19"/>
                      <a:gd name="T11" fmla="*/ 10 h 13"/>
                      <a:gd name="T12" fmla="*/ 16 w 19"/>
                      <a:gd name="T13" fmla="*/ 0 h 13"/>
                      <a:gd name="T14" fmla="*/ 19 w 19"/>
                      <a:gd name="T15" fmla="*/ 1 h 13"/>
                      <a:gd name="T16" fmla="*/ 9 w 19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13">
                        <a:moveTo>
                          <a:pt x="9" y="13"/>
                        </a:move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4" y="12"/>
                          <a:pt x="0" y="2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9" y="1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10" y="10"/>
                          <a:pt x="13" y="9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6" y="9"/>
                          <a:pt x="13" y="13"/>
                          <a:pt x="9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9" name="íṩľíḍê">
                    <a:extLst>
                      <a:ext uri="{FF2B5EF4-FFF2-40B4-BE49-F238E27FC236}">
                        <a16:creationId xmlns="" xmlns:a16="http://schemas.microsoft.com/office/drawing/2014/main" id="{2B67E3B5-EAA3-4768-BD46-3AE358D4C6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4051" y="2610936"/>
                    <a:ext cx="90433" cy="98366"/>
                  </a:xfrm>
                  <a:custGeom>
                    <a:avLst/>
                    <a:gdLst>
                      <a:gd name="T0" fmla="*/ 21 w 24"/>
                      <a:gd name="T1" fmla="*/ 26 h 26"/>
                      <a:gd name="T2" fmla="*/ 0 w 24"/>
                      <a:gd name="T3" fmla="*/ 3 h 26"/>
                      <a:gd name="T4" fmla="*/ 1 w 24"/>
                      <a:gd name="T5" fmla="*/ 0 h 26"/>
                      <a:gd name="T6" fmla="*/ 24 w 24"/>
                      <a:gd name="T7" fmla="*/ 24 h 26"/>
                      <a:gd name="T8" fmla="*/ 21 w 24"/>
                      <a:gd name="T9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26">
                        <a:moveTo>
                          <a:pt x="21" y="26"/>
                        </a:moveTo>
                        <a:cubicBezTo>
                          <a:pt x="21" y="26"/>
                          <a:pt x="11" y="5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3" y="2"/>
                          <a:pt x="23" y="24"/>
                          <a:pt x="24" y="24"/>
                        </a:cubicBezTo>
                        <a:lnTo>
                          <a:pt x="21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0" name="ïṡ1îďè">
                    <a:extLst>
                      <a:ext uri="{FF2B5EF4-FFF2-40B4-BE49-F238E27FC236}">
                        <a16:creationId xmlns="" xmlns:a16="http://schemas.microsoft.com/office/drawing/2014/main" id="{60E4A56D-1772-4A72-B598-35035032D56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37802" y="2607763"/>
                    <a:ext cx="30145" cy="82500"/>
                  </a:xfrm>
                  <a:custGeom>
                    <a:avLst/>
                    <a:gdLst>
                      <a:gd name="T0" fmla="*/ 5 w 8"/>
                      <a:gd name="T1" fmla="*/ 22 h 22"/>
                      <a:gd name="T2" fmla="*/ 0 w 8"/>
                      <a:gd name="T3" fmla="*/ 4 h 22"/>
                      <a:gd name="T4" fmla="*/ 1 w 8"/>
                      <a:gd name="T5" fmla="*/ 4 h 22"/>
                      <a:gd name="T6" fmla="*/ 1 w 8"/>
                      <a:gd name="T7" fmla="*/ 1 h 22"/>
                      <a:gd name="T8" fmla="*/ 8 w 8"/>
                      <a:gd name="T9" fmla="*/ 21 h 22"/>
                      <a:gd name="T10" fmla="*/ 5 w 8"/>
                      <a:gd name="T11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" h="22">
                        <a:moveTo>
                          <a:pt x="5" y="22"/>
                        </a:moveTo>
                        <a:cubicBezTo>
                          <a:pt x="3" y="14"/>
                          <a:pt x="1" y="5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2" y="1"/>
                          <a:pt x="4" y="0"/>
                          <a:pt x="8" y="21"/>
                        </a:cubicBezTo>
                        <a:lnTo>
                          <a:pt x="5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1" name="î$ľiḓè">
                    <a:extLst>
                      <a:ext uri="{FF2B5EF4-FFF2-40B4-BE49-F238E27FC236}">
                        <a16:creationId xmlns="" xmlns:a16="http://schemas.microsoft.com/office/drawing/2014/main" id="{B67856D8-21FA-438E-AB23-60E335D241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09196" y="2563340"/>
                    <a:ext cx="30145" cy="126924"/>
                  </a:xfrm>
                  <a:custGeom>
                    <a:avLst/>
                    <a:gdLst>
                      <a:gd name="T0" fmla="*/ 3 w 8"/>
                      <a:gd name="T1" fmla="*/ 34 h 34"/>
                      <a:gd name="T2" fmla="*/ 6 w 8"/>
                      <a:gd name="T3" fmla="*/ 0 h 34"/>
                      <a:gd name="T4" fmla="*/ 8 w 8"/>
                      <a:gd name="T5" fmla="*/ 1 h 34"/>
                      <a:gd name="T6" fmla="*/ 6 w 8"/>
                      <a:gd name="T7" fmla="*/ 33 h 34"/>
                      <a:gd name="T8" fmla="*/ 3 w 8"/>
                      <a:gd name="T9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34">
                        <a:moveTo>
                          <a:pt x="3" y="34"/>
                        </a:moveTo>
                        <a:cubicBezTo>
                          <a:pt x="3" y="31"/>
                          <a:pt x="0" y="6"/>
                          <a:pt x="6" y="0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4" y="6"/>
                          <a:pt x="5" y="26"/>
                          <a:pt x="6" y="33"/>
                        </a:cubicBezTo>
                        <a:lnTo>
                          <a:pt x="3" y="3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2" name="iṧḷíḑê">
                    <a:extLst>
                      <a:ext uri="{FF2B5EF4-FFF2-40B4-BE49-F238E27FC236}">
                        <a16:creationId xmlns="" xmlns:a16="http://schemas.microsoft.com/office/drawing/2014/main" id="{635B5063-0772-4028-ABBE-4AF53298E8C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9484" y="2629975"/>
                    <a:ext cx="34904" cy="68221"/>
                  </a:xfrm>
                  <a:custGeom>
                    <a:avLst/>
                    <a:gdLst>
                      <a:gd name="T0" fmla="*/ 3 w 9"/>
                      <a:gd name="T1" fmla="*/ 18 h 18"/>
                      <a:gd name="T2" fmla="*/ 0 w 9"/>
                      <a:gd name="T3" fmla="*/ 18 h 18"/>
                      <a:gd name="T4" fmla="*/ 8 w 9"/>
                      <a:gd name="T5" fmla="*/ 0 h 18"/>
                      <a:gd name="T6" fmla="*/ 9 w 9"/>
                      <a:gd name="T7" fmla="*/ 3 h 18"/>
                      <a:gd name="T8" fmla="*/ 3 w 9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8">
                        <a:moveTo>
                          <a:pt x="3" y="18"/>
                        </a:move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1" y="15"/>
                          <a:pt x="3" y="1"/>
                          <a:pt x="8" y="0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6" y="4"/>
                          <a:pt x="4" y="12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3" name="íş1îḍé">
                    <a:extLst>
                      <a:ext uri="{FF2B5EF4-FFF2-40B4-BE49-F238E27FC236}">
                        <a16:creationId xmlns="" xmlns:a16="http://schemas.microsoft.com/office/drawing/2014/main" id="{8770D0CF-9BDD-4A4A-842B-94148AB1CCF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23427" y="2656946"/>
                    <a:ext cx="96780" cy="66635"/>
                  </a:xfrm>
                  <a:custGeom>
                    <a:avLst/>
                    <a:gdLst>
                      <a:gd name="T0" fmla="*/ 3 w 26"/>
                      <a:gd name="T1" fmla="*/ 18 h 18"/>
                      <a:gd name="T2" fmla="*/ 0 w 26"/>
                      <a:gd name="T3" fmla="*/ 16 h 18"/>
                      <a:gd name="T4" fmla="*/ 26 w 26"/>
                      <a:gd name="T5" fmla="*/ 1 h 18"/>
                      <a:gd name="T6" fmla="*/ 25 w 26"/>
                      <a:gd name="T7" fmla="*/ 4 h 18"/>
                      <a:gd name="T8" fmla="*/ 3 w 26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8">
                        <a:moveTo>
                          <a:pt x="3" y="18"/>
                        </a:move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14" y="0"/>
                          <a:pt x="26" y="1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16" y="3"/>
                          <a:pt x="3" y="18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4" name="íṣļîdè">
                    <a:extLst>
                      <a:ext uri="{FF2B5EF4-FFF2-40B4-BE49-F238E27FC236}">
                        <a16:creationId xmlns="" xmlns:a16="http://schemas.microsoft.com/office/drawing/2014/main" id="{96CF8A11-0661-42AB-829F-F12F9D095C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56745" y="2736273"/>
                    <a:ext cx="44423" cy="22212"/>
                  </a:xfrm>
                  <a:custGeom>
                    <a:avLst/>
                    <a:gdLst>
                      <a:gd name="T0" fmla="*/ 2 w 12"/>
                      <a:gd name="T1" fmla="*/ 6 h 6"/>
                      <a:gd name="T2" fmla="*/ 0 w 12"/>
                      <a:gd name="T3" fmla="*/ 4 h 6"/>
                      <a:gd name="T4" fmla="*/ 12 w 12"/>
                      <a:gd name="T5" fmla="*/ 1 h 6"/>
                      <a:gd name="T6" fmla="*/ 11 w 12"/>
                      <a:gd name="T7" fmla="*/ 4 h 6"/>
                      <a:gd name="T8" fmla="*/ 2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2" y="6"/>
                        </a:move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1" y="4"/>
                          <a:pt x="6" y="0"/>
                          <a:pt x="12" y="1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7" y="4"/>
                          <a:pt x="2" y="6"/>
                          <a:pt x="2" y="6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15" name="ïşḷiḍè">
                    <a:extLst>
                      <a:ext uri="{FF2B5EF4-FFF2-40B4-BE49-F238E27FC236}">
                        <a16:creationId xmlns="" xmlns:a16="http://schemas.microsoft.com/office/drawing/2014/main" id="{59EAE320-6647-4DF4-9953-F272B34F874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17224" y="2736273"/>
                    <a:ext cx="46010" cy="22212"/>
                  </a:xfrm>
                  <a:custGeom>
                    <a:avLst/>
                    <a:gdLst>
                      <a:gd name="T0" fmla="*/ 10 w 12"/>
                      <a:gd name="T1" fmla="*/ 6 h 6"/>
                      <a:gd name="T2" fmla="*/ 0 w 12"/>
                      <a:gd name="T3" fmla="*/ 3 h 6"/>
                      <a:gd name="T4" fmla="*/ 0 w 12"/>
                      <a:gd name="T5" fmla="*/ 0 h 6"/>
                      <a:gd name="T6" fmla="*/ 12 w 12"/>
                      <a:gd name="T7" fmla="*/ 4 h 6"/>
                      <a:gd name="T8" fmla="*/ 10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10" y="6"/>
                        </a:moveTo>
                        <a:cubicBezTo>
                          <a:pt x="9" y="6"/>
                          <a:pt x="6" y="3"/>
                          <a:pt x="0" y="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7" y="0"/>
                          <a:pt x="11" y="4"/>
                          <a:pt x="12" y="4"/>
                        </a:cubicBezTo>
                        <a:lnTo>
                          <a:pt x="10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2" name="íśľiďe">
                  <a:extLst>
                    <a:ext uri="{FF2B5EF4-FFF2-40B4-BE49-F238E27FC236}">
                      <a16:creationId xmlns="" xmlns:a16="http://schemas.microsoft.com/office/drawing/2014/main" id="{75BA1DB4-28EE-45BE-B8D2-F7FA3C5A3879}"/>
                    </a:ext>
                  </a:extLst>
                </p:cNvPr>
                <p:cNvGrpSpPr/>
                <p:nvPr/>
              </p:nvGrpSpPr>
              <p:grpSpPr>
                <a:xfrm>
                  <a:off x="3272257" y="5170037"/>
                  <a:ext cx="309377" cy="414088"/>
                  <a:chOff x="3957743" y="5628549"/>
                  <a:chExt cx="309377" cy="414088"/>
                </a:xfrm>
              </p:grpSpPr>
              <p:sp>
                <p:nvSpPr>
                  <p:cNvPr id="96" name="iṣļïde">
                    <a:extLst>
                      <a:ext uri="{FF2B5EF4-FFF2-40B4-BE49-F238E27FC236}">
                        <a16:creationId xmlns="" xmlns:a16="http://schemas.microsoft.com/office/drawing/2014/main" id="{5C27EA90-4DF0-4E01-9B8D-258637854B3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7743" y="5639654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6 w 32"/>
                      <a:gd name="T27" fmla="*/ 2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5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39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6" y="2"/>
                        </a:cubicBezTo>
                        <a:cubicBezTo>
                          <a:pt x="27" y="3"/>
                          <a:pt x="28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7" name="iśḷîde">
                    <a:extLst>
                      <a:ext uri="{FF2B5EF4-FFF2-40B4-BE49-F238E27FC236}">
                        <a16:creationId xmlns="" xmlns:a16="http://schemas.microsoft.com/office/drawing/2014/main" id="{193B38FC-C707-4DE3-B0BF-CBE607FAB70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7888" y="5647588"/>
                    <a:ext cx="134857" cy="150721"/>
                  </a:xfrm>
                  <a:custGeom>
                    <a:avLst/>
                    <a:gdLst>
                      <a:gd name="T0" fmla="*/ 25 w 36"/>
                      <a:gd name="T1" fmla="*/ 1 h 40"/>
                      <a:gd name="T2" fmla="*/ 21 w 36"/>
                      <a:gd name="T3" fmla="*/ 0 h 40"/>
                      <a:gd name="T4" fmla="*/ 20 w 36"/>
                      <a:gd name="T5" fmla="*/ 0 h 40"/>
                      <a:gd name="T6" fmla="*/ 18 w 36"/>
                      <a:gd name="T7" fmla="*/ 0 h 40"/>
                      <a:gd name="T8" fmla="*/ 3 w 36"/>
                      <a:gd name="T9" fmla="*/ 15 h 40"/>
                      <a:gd name="T10" fmla="*/ 4 w 36"/>
                      <a:gd name="T11" fmla="*/ 35 h 40"/>
                      <a:gd name="T12" fmla="*/ 6 w 36"/>
                      <a:gd name="T13" fmla="*/ 38 h 40"/>
                      <a:gd name="T14" fmla="*/ 9 w 36"/>
                      <a:gd name="T15" fmla="*/ 40 h 40"/>
                      <a:gd name="T16" fmla="*/ 14 w 36"/>
                      <a:gd name="T17" fmla="*/ 40 h 40"/>
                      <a:gd name="T18" fmla="*/ 31 w 36"/>
                      <a:gd name="T19" fmla="*/ 26 h 40"/>
                      <a:gd name="T20" fmla="*/ 25 w 36"/>
                      <a:gd name="T21" fmla="*/ 1 h 40"/>
                      <a:gd name="T22" fmla="*/ 29 w 36"/>
                      <a:gd name="T23" fmla="*/ 25 h 40"/>
                      <a:gd name="T24" fmla="*/ 14 w 36"/>
                      <a:gd name="T25" fmla="*/ 38 h 40"/>
                      <a:gd name="T26" fmla="*/ 10 w 36"/>
                      <a:gd name="T27" fmla="*/ 38 h 40"/>
                      <a:gd name="T28" fmla="*/ 10 w 36"/>
                      <a:gd name="T29" fmla="*/ 38 h 40"/>
                      <a:gd name="T30" fmla="*/ 7 w 36"/>
                      <a:gd name="T31" fmla="*/ 36 h 40"/>
                      <a:gd name="T32" fmla="*/ 4 w 36"/>
                      <a:gd name="T33" fmla="*/ 15 h 40"/>
                      <a:gd name="T34" fmla="*/ 20 w 36"/>
                      <a:gd name="T35" fmla="*/ 2 h 40"/>
                      <a:gd name="T36" fmla="*/ 20 w 36"/>
                      <a:gd name="T37" fmla="*/ 2 h 40"/>
                      <a:gd name="T38" fmla="*/ 24 w 36"/>
                      <a:gd name="T39" fmla="*/ 3 h 40"/>
                      <a:gd name="T40" fmla="*/ 24 w 36"/>
                      <a:gd name="T41" fmla="*/ 3 h 40"/>
                      <a:gd name="T42" fmla="*/ 29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5" y="1"/>
                        </a:moveTo>
                        <a:cubicBezTo>
                          <a:pt x="24" y="1"/>
                          <a:pt x="22" y="0"/>
                          <a:pt x="21" y="0"/>
                        </a:cubicBezTo>
                        <a:cubicBezTo>
                          <a:pt x="21" y="0"/>
                          <a:pt x="21" y="0"/>
                          <a:pt x="20" y="0"/>
                        </a:cubicBezTo>
                        <a:cubicBezTo>
                          <a:pt x="19" y="0"/>
                          <a:pt x="18" y="0"/>
                          <a:pt x="18" y="0"/>
                        </a:cubicBezTo>
                        <a:cubicBezTo>
                          <a:pt x="11" y="2"/>
                          <a:pt x="6" y="7"/>
                          <a:pt x="3" y="15"/>
                        </a:cubicBezTo>
                        <a:cubicBezTo>
                          <a:pt x="0" y="22"/>
                          <a:pt x="0" y="30"/>
                          <a:pt x="4" y="35"/>
                        </a:cubicBezTo>
                        <a:cubicBezTo>
                          <a:pt x="4" y="36"/>
                          <a:pt x="5" y="37"/>
                          <a:pt x="6" y="38"/>
                        </a:cubicBezTo>
                        <a:cubicBezTo>
                          <a:pt x="7" y="39"/>
                          <a:pt x="8" y="39"/>
                          <a:pt x="9" y="40"/>
                        </a:cubicBezTo>
                        <a:cubicBezTo>
                          <a:pt x="11" y="40"/>
                          <a:pt x="12" y="40"/>
                          <a:pt x="14" y="40"/>
                        </a:cubicBezTo>
                        <a:cubicBezTo>
                          <a:pt x="21" y="40"/>
                          <a:pt x="28" y="35"/>
                          <a:pt x="31" y="26"/>
                        </a:cubicBezTo>
                        <a:cubicBezTo>
                          <a:pt x="36" y="15"/>
                          <a:pt x="33" y="4"/>
                          <a:pt x="25" y="1"/>
                        </a:cubicBezTo>
                        <a:close/>
                        <a:moveTo>
                          <a:pt x="29" y="25"/>
                        </a:moveTo>
                        <a:cubicBezTo>
                          <a:pt x="26" y="33"/>
                          <a:pt x="20" y="38"/>
                          <a:pt x="14" y="38"/>
                        </a:cubicBezTo>
                        <a:cubicBezTo>
                          <a:pt x="12" y="38"/>
                          <a:pt x="11" y="38"/>
                          <a:pt x="10" y="38"/>
                        </a:cubicBezTo>
                        <a:cubicBezTo>
                          <a:pt x="10" y="38"/>
                          <a:pt x="10" y="38"/>
                          <a:pt x="10" y="38"/>
                        </a:cubicBezTo>
                        <a:cubicBezTo>
                          <a:pt x="9" y="37"/>
                          <a:pt x="8" y="37"/>
                          <a:pt x="7" y="36"/>
                        </a:cubicBezTo>
                        <a:cubicBezTo>
                          <a:pt x="3" y="32"/>
                          <a:pt x="1" y="23"/>
                          <a:pt x="4" y="15"/>
                        </a:cubicBezTo>
                        <a:cubicBezTo>
                          <a:pt x="8" y="8"/>
                          <a:pt x="14" y="2"/>
                          <a:pt x="20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2" y="2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31" y="6"/>
                          <a:pt x="33" y="16"/>
                          <a:pt x="29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8" name="işḷîďé">
                    <a:extLst>
                      <a:ext uri="{FF2B5EF4-FFF2-40B4-BE49-F238E27FC236}">
                        <a16:creationId xmlns="" xmlns:a16="http://schemas.microsoft.com/office/drawing/2014/main" id="{458E68B4-11C3-4A28-903C-F526BBC855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05292" y="5883982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5 w 32"/>
                      <a:gd name="T27" fmla="*/ 3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6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40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5" y="3"/>
                        </a:cubicBezTo>
                        <a:cubicBezTo>
                          <a:pt x="27" y="3"/>
                          <a:pt x="27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9" name="î$ḻîḋè">
                    <a:extLst>
                      <a:ext uri="{FF2B5EF4-FFF2-40B4-BE49-F238E27FC236}">
                        <a16:creationId xmlns="" xmlns:a16="http://schemas.microsoft.com/office/drawing/2014/main" id="{C39E61A7-838B-4302-ACE0-73066647D0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130677" y="5891916"/>
                    <a:ext cx="136443" cy="150721"/>
                  </a:xfrm>
                  <a:custGeom>
                    <a:avLst/>
                    <a:gdLst>
                      <a:gd name="T0" fmla="*/ 26 w 36"/>
                      <a:gd name="T1" fmla="*/ 1 h 40"/>
                      <a:gd name="T2" fmla="*/ 22 w 36"/>
                      <a:gd name="T3" fmla="*/ 0 h 40"/>
                      <a:gd name="T4" fmla="*/ 21 w 36"/>
                      <a:gd name="T5" fmla="*/ 0 h 40"/>
                      <a:gd name="T6" fmla="*/ 18 w 36"/>
                      <a:gd name="T7" fmla="*/ 1 h 40"/>
                      <a:gd name="T8" fmla="*/ 3 w 36"/>
                      <a:gd name="T9" fmla="*/ 15 h 40"/>
                      <a:gd name="T10" fmla="*/ 5 w 36"/>
                      <a:gd name="T11" fmla="*/ 35 h 40"/>
                      <a:gd name="T12" fmla="*/ 7 w 36"/>
                      <a:gd name="T13" fmla="*/ 38 h 40"/>
                      <a:gd name="T14" fmla="*/ 10 w 36"/>
                      <a:gd name="T15" fmla="*/ 40 h 40"/>
                      <a:gd name="T16" fmla="*/ 15 w 36"/>
                      <a:gd name="T17" fmla="*/ 40 h 40"/>
                      <a:gd name="T18" fmla="*/ 32 w 36"/>
                      <a:gd name="T19" fmla="*/ 26 h 40"/>
                      <a:gd name="T20" fmla="*/ 26 w 36"/>
                      <a:gd name="T21" fmla="*/ 1 h 40"/>
                      <a:gd name="T22" fmla="*/ 30 w 36"/>
                      <a:gd name="T23" fmla="*/ 25 h 40"/>
                      <a:gd name="T24" fmla="*/ 15 w 36"/>
                      <a:gd name="T25" fmla="*/ 38 h 40"/>
                      <a:gd name="T26" fmla="*/ 11 w 36"/>
                      <a:gd name="T27" fmla="*/ 38 h 40"/>
                      <a:gd name="T28" fmla="*/ 11 w 36"/>
                      <a:gd name="T29" fmla="*/ 38 h 40"/>
                      <a:gd name="T30" fmla="*/ 8 w 36"/>
                      <a:gd name="T31" fmla="*/ 36 h 40"/>
                      <a:gd name="T32" fmla="*/ 5 w 36"/>
                      <a:gd name="T33" fmla="*/ 15 h 40"/>
                      <a:gd name="T34" fmla="*/ 21 w 36"/>
                      <a:gd name="T35" fmla="*/ 2 h 40"/>
                      <a:gd name="T36" fmla="*/ 21 w 36"/>
                      <a:gd name="T37" fmla="*/ 2 h 40"/>
                      <a:gd name="T38" fmla="*/ 25 w 36"/>
                      <a:gd name="T39" fmla="*/ 3 h 40"/>
                      <a:gd name="T40" fmla="*/ 25 w 36"/>
                      <a:gd name="T41" fmla="*/ 3 h 40"/>
                      <a:gd name="T42" fmla="*/ 30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6" y="1"/>
                        </a:moveTo>
                        <a:cubicBezTo>
                          <a:pt x="25" y="1"/>
                          <a:pt x="23" y="0"/>
                          <a:pt x="22" y="0"/>
                        </a:cubicBezTo>
                        <a:cubicBezTo>
                          <a:pt x="22" y="0"/>
                          <a:pt x="21" y="0"/>
                          <a:pt x="21" y="0"/>
                        </a:cubicBezTo>
                        <a:cubicBezTo>
                          <a:pt x="20" y="0"/>
                          <a:pt x="19" y="0"/>
                          <a:pt x="18" y="1"/>
                        </a:cubicBezTo>
                        <a:cubicBezTo>
                          <a:pt x="12" y="2"/>
                          <a:pt x="6" y="7"/>
                          <a:pt x="3" y="15"/>
                        </a:cubicBezTo>
                        <a:cubicBezTo>
                          <a:pt x="0" y="22"/>
                          <a:pt x="1" y="30"/>
                          <a:pt x="5" y="35"/>
                        </a:cubicBezTo>
                        <a:cubicBezTo>
                          <a:pt x="5" y="36"/>
                          <a:pt x="6" y="37"/>
                          <a:pt x="7" y="38"/>
                        </a:cubicBezTo>
                        <a:cubicBezTo>
                          <a:pt x="8" y="39"/>
                          <a:pt x="9" y="39"/>
                          <a:pt x="10" y="40"/>
                        </a:cubicBezTo>
                        <a:cubicBezTo>
                          <a:pt x="12" y="40"/>
                          <a:pt x="13" y="40"/>
                          <a:pt x="15" y="40"/>
                        </a:cubicBezTo>
                        <a:cubicBezTo>
                          <a:pt x="22" y="40"/>
                          <a:pt x="29" y="35"/>
                          <a:pt x="32" y="26"/>
                        </a:cubicBezTo>
                        <a:cubicBezTo>
                          <a:pt x="36" y="16"/>
                          <a:pt x="33" y="4"/>
                          <a:pt x="26" y="1"/>
                        </a:cubicBezTo>
                        <a:close/>
                        <a:moveTo>
                          <a:pt x="30" y="25"/>
                        </a:moveTo>
                        <a:cubicBezTo>
                          <a:pt x="27" y="33"/>
                          <a:pt x="21" y="38"/>
                          <a:pt x="15" y="38"/>
                        </a:cubicBezTo>
                        <a:cubicBezTo>
                          <a:pt x="13" y="38"/>
                          <a:pt x="12" y="38"/>
                          <a:pt x="11" y="38"/>
                        </a:cubicBezTo>
                        <a:cubicBezTo>
                          <a:pt x="11" y="38"/>
                          <a:pt x="11" y="38"/>
                          <a:pt x="11" y="38"/>
                        </a:cubicBezTo>
                        <a:cubicBezTo>
                          <a:pt x="10" y="37"/>
                          <a:pt x="9" y="37"/>
                          <a:pt x="8" y="36"/>
                        </a:cubicBezTo>
                        <a:cubicBezTo>
                          <a:pt x="3" y="32"/>
                          <a:pt x="2" y="23"/>
                          <a:pt x="5" y="15"/>
                        </a:cubicBezTo>
                        <a:cubicBezTo>
                          <a:pt x="8" y="8"/>
                          <a:pt x="15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3" y="2"/>
                          <a:pt x="24" y="3"/>
                          <a:pt x="25" y="3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32" y="6"/>
                          <a:pt x="34" y="16"/>
                          <a:pt x="30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0" name="ï$1iḋê">
                    <a:extLst>
                      <a:ext uri="{FF2B5EF4-FFF2-40B4-BE49-F238E27FC236}">
                        <a16:creationId xmlns="" xmlns:a16="http://schemas.microsoft.com/office/drawing/2014/main" id="{2815BBDA-6855-4D76-A4BC-2343B06ABB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84715" y="5647588"/>
                    <a:ext cx="274473" cy="395049"/>
                  </a:xfrm>
                  <a:custGeom>
                    <a:avLst/>
                    <a:gdLst>
                      <a:gd name="T0" fmla="*/ 125 w 173"/>
                      <a:gd name="T1" fmla="*/ 0 h 249"/>
                      <a:gd name="T2" fmla="*/ 2 w 173"/>
                      <a:gd name="T3" fmla="*/ 244 h 249"/>
                      <a:gd name="T4" fmla="*/ 0 w 173"/>
                      <a:gd name="T5" fmla="*/ 249 h 249"/>
                      <a:gd name="T6" fmla="*/ 0 w 173"/>
                      <a:gd name="T7" fmla="*/ 249 h 249"/>
                      <a:gd name="T8" fmla="*/ 47 w 173"/>
                      <a:gd name="T9" fmla="*/ 249 h 249"/>
                      <a:gd name="T10" fmla="*/ 173 w 173"/>
                      <a:gd name="T11" fmla="*/ 0 h 249"/>
                      <a:gd name="T12" fmla="*/ 125 w 173"/>
                      <a:gd name="T13" fmla="*/ 0 h 249"/>
                      <a:gd name="T14" fmla="*/ 45 w 173"/>
                      <a:gd name="T15" fmla="*/ 244 h 249"/>
                      <a:gd name="T16" fmla="*/ 7 w 173"/>
                      <a:gd name="T17" fmla="*/ 244 h 249"/>
                      <a:gd name="T18" fmla="*/ 128 w 173"/>
                      <a:gd name="T19" fmla="*/ 5 h 249"/>
                      <a:gd name="T20" fmla="*/ 166 w 173"/>
                      <a:gd name="T21" fmla="*/ 5 h 249"/>
                      <a:gd name="T22" fmla="*/ 130 w 173"/>
                      <a:gd name="T23" fmla="*/ 73 h 249"/>
                      <a:gd name="T24" fmla="*/ 45 w 173"/>
                      <a:gd name="T25" fmla="*/ 244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3" h="249">
                        <a:moveTo>
                          <a:pt x="125" y="0"/>
                        </a:moveTo>
                        <a:lnTo>
                          <a:pt x="2" y="244"/>
                        </a:lnTo>
                        <a:lnTo>
                          <a:pt x="0" y="249"/>
                        </a:lnTo>
                        <a:lnTo>
                          <a:pt x="0" y="249"/>
                        </a:lnTo>
                        <a:lnTo>
                          <a:pt x="47" y="249"/>
                        </a:lnTo>
                        <a:lnTo>
                          <a:pt x="173" y="0"/>
                        </a:lnTo>
                        <a:lnTo>
                          <a:pt x="125" y="0"/>
                        </a:lnTo>
                        <a:close/>
                        <a:moveTo>
                          <a:pt x="45" y="244"/>
                        </a:moveTo>
                        <a:lnTo>
                          <a:pt x="7" y="244"/>
                        </a:lnTo>
                        <a:lnTo>
                          <a:pt x="128" y="5"/>
                        </a:lnTo>
                        <a:lnTo>
                          <a:pt x="166" y="5"/>
                        </a:lnTo>
                        <a:lnTo>
                          <a:pt x="130" y="73"/>
                        </a:lnTo>
                        <a:lnTo>
                          <a:pt x="45" y="24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01" name="îšlidê">
                    <a:extLst>
                      <a:ext uri="{FF2B5EF4-FFF2-40B4-BE49-F238E27FC236}">
                        <a16:creationId xmlns="" xmlns:a16="http://schemas.microsoft.com/office/drawing/2014/main" id="{E7BCAFA8-62BA-4FF1-966E-542E0875CC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68849" y="5628549"/>
                    <a:ext cx="290338" cy="414088"/>
                  </a:xfrm>
                  <a:custGeom>
                    <a:avLst/>
                    <a:gdLst>
                      <a:gd name="T0" fmla="*/ 166 w 183"/>
                      <a:gd name="T1" fmla="*/ 0 h 261"/>
                      <a:gd name="T2" fmla="*/ 126 w 183"/>
                      <a:gd name="T3" fmla="*/ 0 h 261"/>
                      <a:gd name="T4" fmla="*/ 0 w 183"/>
                      <a:gd name="T5" fmla="*/ 246 h 261"/>
                      <a:gd name="T6" fmla="*/ 0 w 183"/>
                      <a:gd name="T7" fmla="*/ 246 h 261"/>
                      <a:gd name="T8" fmla="*/ 10 w 183"/>
                      <a:gd name="T9" fmla="*/ 261 h 261"/>
                      <a:gd name="T10" fmla="*/ 10 w 183"/>
                      <a:gd name="T11" fmla="*/ 261 h 261"/>
                      <a:gd name="T12" fmla="*/ 40 w 183"/>
                      <a:gd name="T13" fmla="*/ 261 h 261"/>
                      <a:gd name="T14" fmla="*/ 43 w 183"/>
                      <a:gd name="T15" fmla="*/ 256 h 261"/>
                      <a:gd name="T16" fmla="*/ 12 w 183"/>
                      <a:gd name="T17" fmla="*/ 256 h 261"/>
                      <a:gd name="T18" fmla="*/ 12 w 183"/>
                      <a:gd name="T19" fmla="*/ 256 h 261"/>
                      <a:gd name="T20" fmla="*/ 5 w 183"/>
                      <a:gd name="T21" fmla="*/ 246 h 261"/>
                      <a:gd name="T22" fmla="*/ 128 w 183"/>
                      <a:gd name="T23" fmla="*/ 5 h 261"/>
                      <a:gd name="T24" fmla="*/ 164 w 183"/>
                      <a:gd name="T25" fmla="*/ 5 h 261"/>
                      <a:gd name="T26" fmla="*/ 173 w 183"/>
                      <a:gd name="T27" fmla="*/ 12 h 261"/>
                      <a:gd name="T28" fmla="*/ 176 w 183"/>
                      <a:gd name="T29" fmla="*/ 14 h 261"/>
                      <a:gd name="T30" fmla="*/ 173 w 183"/>
                      <a:gd name="T31" fmla="*/ 17 h 261"/>
                      <a:gd name="T32" fmla="*/ 176 w 183"/>
                      <a:gd name="T33" fmla="*/ 17 h 261"/>
                      <a:gd name="T34" fmla="*/ 140 w 183"/>
                      <a:gd name="T35" fmla="*/ 85 h 261"/>
                      <a:gd name="T36" fmla="*/ 183 w 183"/>
                      <a:gd name="T37" fmla="*/ 12 h 261"/>
                      <a:gd name="T38" fmla="*/ 183 w 183"/>
                      <a:gd name="T39" fmla="*/ 12 h 261"/>
                      <a:gd name="T40" fmla="*/ 166 w 183"/>
                      <a:gd name="T41" fmla="*/ 0 h 2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83" h="261">
                        <a:moveTo>
                          <a:pt x="166" y="0"/>
                        </a:moveTo>
                        <a:lnTo>
                          <a:pt x="126" y="0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10" y="261"/>
                        </a:lnTo>
                        <a:lnTo>
                          <a:pt x="10" y="261"/>
                        </a:lnTo>
                        <a:lnTo>
                          <a:pt x="40" y="261"/>
                        </a:lnTo>
                        <a:lnTo>
                          <a:pt x="43" y="256"/>
                        </a:lnTo>
                        <a:lnTo>
                          <a:pt x="12" y="256"/>
                        </a:lnTo>
                        <a:lnTo>
                          <a:pt x="12" y="256"/>
                        </a:lnTo>
                        <a:lnTo>
                          <a:pt x="5" y="246"/>
                        </a:lnTo>
                        <a:lnTo>
                          <a:pt x="128" y="5"/>
                        </a:lnTo>
                        <a:lnTo>
                          <a:pt x="164" y="5"/>
                        </a:lnTo>
                        <a:lnTo>
                          <a:pt x="173" y="12"/>
                        </a:lnTo>
                        <a:lnTo>
                          <a:pt x="176" y="14"/>
                        </a:lnTo>
                        <a:lnTo>
                          <a:pt x="173" y="17"/>
                        </a:lnTo>
                        <a:lnTo>
                          <a:pt x="176" y="17"/>
                        </a:lnTo>
                        <a:lnTo>
                          <a:pt x="140" y="85"/>
                        </a:lnTo>
                        <a:lnTo>
                          <a:pt x="183" y="12"/>
                        </a:lnTo>
                        <a:lnTo>
                          <a:pt x="183" y="12"/>
                        </a:lnTo>
                        <a:lnTo>
                          <a:pt x="16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3" name="íśliḋê">
                  <a:extLst>
                    <a:ext uri="{FF2B5EF4-FFF2-40B4-BE49-F238E27FC236}">
                      <a16:creationId xmlns="" xmlns:a16="http://schemas.microsoft.com/office/drawing/2014/main" id="{AD51E157-CFCA-481C-80E6-C6431D23F088}"/>
                    </a:ext>
                  </a:extLst>
                </p:cNvPr>
                <p:cNvGrpSpPr/>
                <p:nvPr/>
              </p:nvGrpSpPr>
              <p:grpSpPr>
                <a:xfrm>
                  <a:off x="1882274" y="3689768"/>
                  <a:ext cx="414088" cy="488656"/>
                  <a:chOff x="4711354" y="5301720"/>
                  <a:chExt cx="414088" cy="488656"/>
                </a:xfrm>
              </p:grpSpPr>
              <p:sp>
                <p:nvSpPr>
                  <p:cNvPr id="92" name="iṥḻïḍe">
                    <a:extLst>
                      <a:ext uri="{FF2B5EF4-FFF2-40B4-BE49-F238E27FC236}">
                        <a16:creationId xmlns="" xmlns:a16="http://schemas.microsoft.com/office/drawing/2014/main" id="{FF9F13CF-B343-4D67-9523-59EF4220C4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01786" y="5301720"/>
                    <a:ext cx="323656" cy="323656"/>
                  </a:xfrm>
                  <a:custGeom>
                    <a:avLst/>
                    <a:gdLst>
                      <a:gd name="T0" fmla="*/ 43 w 86"/>
                      <a:gd name="T1" fmla="*/ 86 h 86"/>
                      <a:gd name="T2" fmla="*/ 0 w 86"/>
                      <a:gd name="T3" fmla="*/ 43 h 86"/>
                      <a:gd name="T4" fmla="*/ 43 w 86"/>
                      <a:gd name="T5" fmla="*/ 0 h 86"/>
                      <a:gd name="T6" fmla="*/ 86 w 86"/>
                      <a:gd name="T7" fmla="*/ 43 h 86"/>
                      <a:gd name="T8" fmla="*/ 43 w 86"/>
                      <a:gd name="T9" fmla="*/ 86 h 86"/>
                      <a:gd name="T10" fmla="*/ 43 w 86"/>
                      <a:gd name="T11" fmla="*/ 3 h 86"/>
                      <a:gd name="T12" fmla="*/ 3 w 86"/>
                      <a:gd name="T13" fmla="*/ 43 h 86"/>
                      <a:gd name="T14" fmla="*/ 43 w 86"/>
                      <a:gd name="T15" fmla="*/ 83 h 86"/>
                      <a:gd name="T16" fmla="*/ 83 w 86"/>
                      <a:gd name="T17" fmla="*/ 43 h 86"/>
                      <a:gd name="T18" fmla="*/ 43 w 86"/>
                      <a:gd name="T19" fmla="*/ 3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86">
                        <a:moveTo>
                          <a:pt x="43" y="86"/>
                        </a:moveTo>
                        <a:cubicBezTo>
                          <a:pt x="19" y="86"/>
                          <a:pt x="0" y="67"/>
                          <a:pt x="0" y="43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3"/>
                        </a:cubicBezTo>
                        <a:cubicBezTo>
                          <a:pt x="86" y="67"/>
                          <a:pt x="67" y="86"/>
                          <a:pt x="43" y="86"/>
                        </a:cubicBezTo>
                        <a:close/>
                        <a:moveTo>
                          <a:pt x="43" y="3"/>
                        </a:moveTo>
                        <a:cubicBezTo>
                          <a:pt x="21" y="3"/>
                          <a:pt x="3" y="21"/>
                          <a:pt x="3" y="43"/>
                        </a:cubicBezTo>
                        <a:cubicBezTo>
                          <a:pt x="3" y="65"/>
                          <a:pt x="21" y="83"/>
                          <a:pt x="43" y="83"/>
                        </a:cubicBezTo>
                        <a:cubicBezTo>
                          <a:pt x="65" y="83"/>
                          <a:pt x="83" y="65"/>
                          <a:pt x="83" y="43"/>
                        </a:cubicBezTo>
                        <a:cubicBezTo>
                          <a:pt x="83" y="21"/>
                          <a:pt x="65" y="3"/>
                          <a:pt x="43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3" name="îṧļíḍe">
                    <a:extLst>
                      <a:ext uri="{FF2B5EF4-FFF2-40B4-BE49-F238E27FC236}">
                        <a16:creationId xmlns="" xmlns:a16="http://schemas.microsoft.com/office/drawing/2014/main" id="{236E7160-F3CB-470A-A812-6E435B68E5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35104" y="5335037"/>
                    <a:ext cx="257020" cy="260193"/>
                  </a:xfrm>
                  <a:custGeom>
                    <a:avLst/>
                    <a:gdLst>
                      <a:gd name="T0" fmla="*/ 34 w 68"/>
                      <a:gd name="T1" fmla="*/ 69 h 69"/>
                      <a:gd name="T2" fmla="*/ 0 w 68"/>
                      <a:gd name="T3" fmla="*/ 34 h 69"/>
                      <a:gd name="T4" fmla="*/ 34 w 68"/>
                      <a:gd name="T5" fmla="*/ 0 h 69"/>
                      <a:gd name="T6" fmla="*/ 68 w 68"/>
                      <a:gd name="T7" fmla="*/ 34 h 69"/>
                      <a:gd name="T8" fmla="*/ 34 w 68"/>
                      <a:gd name="T9" fmla="*/ 69 h 69"/>
                      <a:gd name="T10" fmla="*/ 34 w 68"/>
                      <a:gd name="T11" fmla="*/ 3 h 69"/>
                      <a:gd name="T12" fmla="*/ 3 w 68"/>
                      <a:gd name="T13" fmla="*/ 34 h 69"/>
                      <a:gd name="T14" fmla="*/ 34 w 68"/>
                      <a:gd name="T15" fmla="*/ 66 h 69"/>
                      <a:gd name="T16" fmla="*/ 65 w 68"/>
                      <a:gd name="T17" fmla="*/ 34 h 69"/>
                      <a:gd name="T18" fmla="*/ 34 w 68"/>
                      <a:gd name="T19" fmla="*/ 3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8" h="69">
                        <a:moveTo>
                          <a:pt x="34" y="69"/>
                        </a:moveTo>
                        <a:cubicBezTo>
                          <a:pt x="15" y="69"/>
                          <a:pt x="0" y="53"/>
                          <a:pt x="0" y="34"/>
                        </a:cubicBezTo>
                        <a:cubicBezTo>
                          <a:pt x="0" y="15"/>
                          <a:pt x="15" y="0"/>
                          <a:pt x="34" y="0"/>
                        </a:cubicBezTo>
                        <a:cubicBezTo>
                          <a:pt x="53" y="0"/>
                          <a:pt x="68" y="15"/>
                          <a:pt x="68" y="34"/>
                        </a:cubicBezTo>
                        <a:cubicBezTo>
                          <a:pt x="68" y="53"/>
                          <a:pt x="53" y="69"/>
                          <a:pt x="34" y="69"/>
                        </a:cubicBezTo>
                        <a:close/>
                        <a:moveTo>
                          <a:pt x="34" y="3"/>
                        </a:moveTo>
                        <a:cubicBezTo>
                          <a:pt x="17" y="3"/>
                          <a:pt x="3" y="17"/>
                          <a:pt x="3" y="34"/>
                        </a:cubicBezTo>
                        <a:cubicBezTo>
                          <a:pt x="3" y="51"/>
                          <a:pt x="17" y="66"/>
                          <a:pt x="34" y="66"/>
                        </a:cubicBezTo>
                        <a:cubicBezTo>
                          <a:pt x="51" y="66"/>
                          <a:pt x="65" y="51"/>
                          <a:pt x="65" y="34"/>
                        </a:cubicBezTo>
                        <a:cubicBezTo>
                          <a:pt x="65" y="17"/>
                          <a:pt x="51" y="3"/>
                          <a:pt x="34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4" name="íś1iḍè">
                    <a:extLst>
                      <a:ext uri="{FF2B5EF4-FFF2-40B4-BE49-F238E27FC236}">
                        <a16:creationId xmlns="" xmlns:a16="http://schemas.microsoft.com/office/drawing/2014/main" id="{35655CE2-D48F-4200-9EF6-519526AADE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11354" y="5584125"/>
                    <a:ext cx="199905" cy="206251"/>
                  </a:xfrm>
                  <a:custGeom>
                    <a:avLst/>
                    <a:gdLst>
                      <a:gd name="T0" fmla="*/ 8 w 53"/>
                      <a:gd name="T1" fmla="*/ 55 h 55"/>
                      <a:gd name="T2" fmla="*/ 8 w 53"/>
                      <a:gd name="T3" fmla="*/ 55 h 55"/>
                      <a:gd name="T4" fmla="*/ 4 w 53"/>
                      <a:gd name="T5" fmla="*/ 53 h 55"/>
                      <a:gd name="T6" fmla="*/ 40 w 53"/>
                      <a:gd name="T7" fmla="*/ 0 h 55"/>
                      <a:gd name="T8" fmla="*/ 42 w 53"/>
                      <a:gd name="T9" fmla="*/ 2 h 55"/>
                      <a:gd name="T10" fmla="*/ 6 w 53"/>
                      <a:gd name="T11" fmla="*/ 51 h 55"/>
                      <a:gd name="T12" fmla="*/ 8 w 53"/>
                      <a:gd name="T13" fmla="*/ 52 h 55"/>
                      <a:gd name="T14" fmla="*/ 50 w 53"/>
                      <a:gd name="T15" fmla="*/ 6 h 55"/>
                      <a:gd name="T16" fmla="*/ 53 w 53"/>
                      <a:gd name="T17" fmla="*/ 8 h 55"/>
                      <a:gd name="T18" fmla="*/ 8 w 53"/>
                      <a:gd name="T19" fmla="*/ 55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55">
                        <a:moveTo>
                          <a:pt x="8" y="55"/>
                        </a:move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6" y="55"/>
                          <a:pt x="5" y="54"/>
                          <a:pt x="4" y="53"/>
                        </a:cubicBezTo>
                        <a:cubicBezTo>
                          <a:pt x="0" y="45"/>
                          <a:pt x="31" y="10"/>
                          <a:pt x="40" y="0"/>
                        </a:cubicBezTo>
                        <a:cubicBezTo>
                          <a:pt x="42" y="2"/>
                          <a:pt x="42" y="2"/>
                          <a:pt x="42" y="2"/>
                        </a:cubicBezTo>
                        <a:cubicBezTo>
                          <a:pt x="23" y="23"/>
                          <a:pt x="4" y="47"/>
                          <a:pt x="6" y="51"/>
                        </a:cubicBezTo>
                        <a:cubicBezTo>
                          <a:pt x="7" y="52"/>
                          <a:pt x="7" y="52"/>
                          <a:pt x="8" y="52"/>
                        </a:cubicBezTo>
                        <a:cubicBezTo>
                          <a:pt x="15" y="52"/>
                          <a:pt x="32" y="38"/>
                          <a:pt x="50" y="6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35" y="39"/>
                          <a:pt x="17" y="55"/>
                          <a:pt x="8" y="5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5" name="îṣľidê">
                    <a:extLst>
                      <a:ext uri="{FF2B5EF4-FFF2-40B4-BE49-F238E27FC236}">
                        <a16:creationId xmlns="" xmlns:a16="http://schemas.microsoft.com/office/drawing/2014/main" id="{476505BD-599A-4AA2-9A77-B2E514674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09624" y="5376288"/>
                    <a:ext cx="52356" cy="82500"/>
                  </a:xfrm>
                  <a:custGeom>
                    <a:avLst/>
                    <a:gdLst>
                      <a:gd name="T0" fmla="*/ 11 w 14"/>
                      <a:gd name="T1" fmla="*/ 22 h 22"/>
                      <a:gd name="T2" fmla="*/ 0 w 14"/>
                      <a:gd name="T3" fmla="*/ 3 h 22"/>
                      <a:gd name="T4" fmla="*/ 1 w 14"/>
                      <a:gd name="T5" fmla="*/ 0 h 22"/>
                      <a:gd name="T6" fmla="*/ 14 w 14"/>
                      <a:gd name="T7" fmla="*/ 21 h 22"/>
                      <a:gd name="T8" fmla="*/ 11 w 14"/>
                      <a:gd name="T9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22">
                        <a:moveTo>
                          <a:pt x="11" y="22"/>
                        </a:moveTo>
                        <a:cubicBezTo>
                          <a:pt x="9" y="7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12" y="5"/>
                          <a:pt x="14" y="21"/>
                        </a:cubicBezTo>
                        <a:lnTo>
                          <a:pt x="11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4" name="iṩḷíḓe">
                  <a:extLst>
                    <a:ext uri="{FF2B5EF4-FFF2-40B4-BE49-F238E27FC236}">
                      <a16:creationId xmlns="" xmlns:a16="http://schemas.microsoft.com/office/drawing/2014/main" id="{1CE06109-8B1B-47A9-A25C-1D2F71B68449}"/>
                    </a:ext>
                  </a:extLst>
                </p:cNvPr>
                <p:cNvGrpSpPr/>
                <p:nvPr/>
              </p:nvGrpSpPr>
              <p:grpSpPr>
                <a:xfrm>
                  <a:off x="2627909" y="1485488"/>
                  <a:ext cx="339521" cy="337934"/>
                  <a:chOff x="5698186" y="4535417"/>
                  <a:chExt cx="339521" cy="337934"/>
                </a:xfrm>
              </p:grpSpPr>
              <p:sp>
                <p:nvSpPr>
                  <p:cNvPr id="87" name="iş1ide">
                    <a:extLst>
                      <a:ext uri="{FF2B5EF4-FFF2-40B4-BE49-F238E27FC236}">
                        <a16:creationId xmlns="" xmlns:a16="http://schemas.microsoft.com/office/drawing/2014/main" id="{30D3D4A3-45B4-4A73-A4B4-79C7FAF28D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98186" y="4535417"/>
                    <a:ext cx="339521" cy="337934"/>
                  </a:xfrm>
                  <a:custGeom>
                    <a:avLst/>
                    <a:gdLst>
                      <a:gd name="T0" fmla="*/ 45 w 90"/>
                      <a:gd name="T1" fmla="*/ 90 h 90"/>
                      <a:gd name="T2" fmla="*/ 0 w 90"/>
                      <a:gd name="T3" fmla="*/ 45 h 90"/>
                      <a:gd name="T4" fmla="*/ 45 w 90"/>
                      <a:gd name="T5" fmla="*/ 0 h 90"/>
                      <a:gd name="T6" fmla="*/ 90 w 90"/>
                      <a:gd name="T7" fmla="*/ 45 h 90"/>
                      <a:gd name="T8" fmla="*/ 45 w 90"/>
                      <a:gd name="T9" fmla="*/ 90 h 90"/>
                      <a:gd name="T10" fmla="*/ 45 w 90"/>
                      <a:gd name="T11" fmla="*/ 3 h 90"/>
                      <a:gd name="T12" fmla="*/ 3 w 90"/>
                      <a:gd name="T13" fmla="*/ 45 h 90"/>
                      <a:gd name="T14" fmla="*/ 45 w 90"/>
                      <a:gd name="T15" fmla="*/ 87 h 90"/>
                      <a:gd name="T16" fmla="*/ 87 w 90"/>
                      <a:gd name="T17" fmla="*/ 45 h 90"/>
                      <a:gd name="T18" fmla="*/ 45 w 90"/>
                      <a:gd name="T19" fmla="*/ 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90">
                        <a:moveTo>
                          <a:pt x="45" y="90"/>
                        </a:moveTo>
                        <a:cubicBezTo>
                          <a:pt x="20" y="90"/>
                          <a:pt x="0" y="70"/>
                          <a:pt x="0" y="45"/>
                        </a:cubicBezTo>
                        <a:cubicBezTo>
                          <a:pt x="0" y="21"/>
                          <a:pt x="20" y="0"/>
                          <a:pt x="45" y="0"/>
                        </a:cubicBezTo>
                        <a:cubicBezTo>
                          <a:pt x="70" y="0"/>
                          <a:pt x="90" y="21"/>
                          <a:pt x="90" y="45"/>
                        </a:cubicBezTo>
                        <a:cubicBezTo>
                          <a:pt x="90" y="70"/>
                          <a:pt x="70" y="90"/>
                          <a:pt x="45" y="90"/>
                        </a:cubicBez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22"/>
                          <a:pt x="3" y="45"/>
                        </a:cubicBezTo>
                        <a:cubicBezTo>
                          <a:pt x="3" y="69"/>
                          <a:pt x="22" y="87"/>
                          <a:pt x="45" y="87"/>
                        </a:cubicBezTo>
                        <a:cubicBezTo>
                          <a:pt x="68" y="87"/>
                          <a:pt x="87" y="69"/>
                          <a:pt x="87" y="45"/>
                        </a:cubicBezTo>
                        <a:cubicBezTo>
                          <a:pt x="87" y="22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8" name="ïšḷïḍè">
                    <a:extLst>
                      <a:ext uri="{FF2B5EF4-FFF2-40B4-BE49-F238E27FC236}">
                        <a16:creationId xmlns="" xmlns:a16="http://schemas.microsoft.com/office/drawing/2014/main" id="{5354E841-E389-4FB6-89BD-AE75E6C4AF6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33090" y="4573495"/>
                    <a:ext cx="271300" cy="266540"/>
                  </a:xfrm>
                  <a:custGeom>
                    <a:avLst/>
                    <a:gdLst>
                      <a:gd name="T0" fmla="*/ 36 w 72"/>
                      <a:gd name="T1" fmla="*/ 71 h 71"/>
                      <a:gd name="T2" fmla="*/ 0 w 72"/>
                      <a:gd name="T3" fmla="*/ 35 h 71"/>
                      <a:gd name="T4" fmla="*/ 36 w 72"/>
                      <a:gd name="T5" fmla="*/ 0 h 71"/>
                      <a:gd name="T6" fmla="*/ 72 w 72"/>
                      <a:gd name="T7" fmla="*/ 35 h 71"/>
                      <a:gd name="T8" fmla="*/ 36 w 72"/>
                      <a:gd name="T9" fmla="*/ 71 h 71"/>
                      <a:gd name="T10" fmla="*/ 36 w 72"/>
                      <a:gd name="T11" fmla="*/ 3 h 71"/>
                      <a:gd name="T12" fmla="*/ 3 w 72"/>
                      <a:gd name="T13" fmla="*/ 35 h 71"/>
                      <a:gd name="T14" fmla="*/ 36 w 72"/>
                      <a:gd name="T15" fmla="*/ 68 h 71"/>
                      <a:gd name="T16" fmla="*/ 69 w 72"/>
                      <a:gd name="T17" fmla="*/ 35 h 71"/>
                      <a:gd name="T18" fmla="*/ 36 w 72"/>
                      <a:gd name="T19" fmla="*/ 3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2" h="71">
                        <a:moveTo>
                          <a:pt x="36" y="71"/>
                        </a:moveTo>
                        <a:cubicBezTo>
                          <a:pt x="16" y="71"/>
                          <a:pt x="0" y="55"/>
                          <a:pt x="0" y="35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5"/>
                        </a:cubicBezTo>
                        <a:cubicBezTo>
                          <a:pt x="72" y="55"/>
                          <a:pt x="56" y="71"/>
                          <a:pt x="36" y="71"/>
                        </a:cubicBezTo>
                        <a:close/>
                        <a:moveTo>
                          <a:pt x="36" y="3"/>
                        </a:moveTo>
                        <a:cubicBezTo>
                          <a:pt x="18" y="3"/>
                          <a:pt x="3" y="17"/>
                          <a:pt x="3" y="35"/>
                        </a:cubicBezTo>
                        <a:cubicBezTo>
                          <a:pt x="3" y="53"/>
                          <a:pt x="18" y="68"/>
                          <a:pt x="36" y="68"/>
                        </a:cubicBezTo>
                        <a:cubicBezTo>
                          <a:pt x="54" y="68"/>
                          <a:pt x="69" y="53"/>
                          <a:pt x="69" y="35"/>
                        </a:cubicBezTo>
                        <a:cubicBezTo>
                          <a:pt x="69" y="17"/>
                          <a:pt x="54" y="3"/>
                          <a:pt x="3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9" name="îşḷîďè">
                    <a:extLst>
                      <a:ext uri="{FF2B5EF4-FFF2-40B4-BE49-F238E27FC236}">
                        <a16:creationId xmlns="" xmlns:a16="http://schemas.microsoft.com/office/drawing/2014/main" id="{86FA8B6D-788C-4179-9F52-16A823CC43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45734" y="4686140"/>
                    <a:ext cx="41250" cy="41250"/>
                  </a:xfrm>
                  <a:custGeom>
                    <a:avLst/>
                    <a:gdLst>
                      <a:gd name="T0" fmla="*/ 6 w 11"/>
                      <a:gd name="T1" fmla="*/ 11 h 11"/>
                      <a:gd name="T2" fmla="*/ 0 w 11"/>
                      <a:gd name="T3" fmla="*/ 5 h 11"/>
                      <a:gd name="T4" fmla="*/ 6 w 11"/>
                      <a:gd name="T5" fmla="*/ 0 h 11"/>
                      <a:gd name="T6" fmla="*/ 11 w 11"/>
                      <a:gd name="T7" fmla="*/ 5 h 11"/>
                      <a:gd name="T8" fmla="*/ 6 w 11"/>
                      <a:gd name="T9" fmla="*/ 11 h 11"/>
                      <a:gd name="T10" fmla="*/ 6 w 11"/>
                      <a:gd name="T11" fmla="*/ 3 h 11"/>
                      <a:gd name="T12" fmla="*/ 3 w 11"/>
                      <a:gd name="T13" fmla="*/ 5 h 11"/>
                      <a:gd name="T14" fmla="*/ 6 w 11"/>
                      <a:gd name="T15" fmla="*/ 8 h 11"/>
                      <a:gd name="T16" fmla="*/ 8 w 11"/>
                      <a:gd name="T17" fmla="*/ 5 h 11"/>
                      <a:gd name="T18" fmla="*/ 6 w 11"/>
                      <a:gd name="T19" fmla="*/ 3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" h="11">
                        <a:moveTo>
                          <a:pt x="6" y="11"/>
                        </a:moveTo>
                        <a:cubicBezTo>
                          <a:pt x="3" y="11"/>
                          <a:pt x="0" y="9"/>
                          <a:pt x="0" y="5"/>
                        </a:cubicBezTo>
                        <a:cubicBezTo>
                          <a:pt x="0" y="2"/>
                          <a:pt x="3" y="0"/>
                          <a:pt x="6" y="0"/>
                        </a:cubicBezTo>
                        <a:cubicBezTo>
                          <a:pt x="9" y="0"/>
                          <a:pt x="11" y="2"/>
                          <a:pt x="11" y="5"/>
                        </a:cubicBezTo>
                        <a:cubicBezTo>
                          <a:pt x="11" y="9"/>
                          <a:pt x="9" y="11"/>
                          <a:pt x="6" y="11"/>
                        </a:cubicBezTo>
                        <a:close/>
                        <a:moveTo>
                          <a:pt x="6" y="3"/>
                        </a:moveTo>
                        <a:cubicBezTo>
                          <a:pt x="4" y="3"/>
                          <a:pt x="3" y="4"/>
                          <a:pt x="3" y="5"/>
                        </a:cubicBezTo>
                        <a:cubicBezTo>
                          <a:pt x="3" y="7"/>
                          <a:pt x="4" y="8"/>
                          <a:pt x="6" y="8"/>
                        </a:cubicBezTo>
                        <a:cubicBezTo>
                          <a:pt x="7" y="8"/>
                          <a:pt x="8" y="7"/>
                          <a:pt x="8" y="5"/>
                        </a:cubicBezTo>
                        <a:cubicBezTo>
                          <a:pt x="8" y="4"/>
                          <a:pt x="7" y="3"/>
                          <a:pt x="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0" name="ïṩḷiḓê">
                    <a:extLst>
                      <a:ext uri="{FF2B5EF4-FFF2-40B4-BE49-F238E27FC236}">
                        <a16:creationId xmlns="" xmlns:a16="http://schemas.microsoft.com/office/drawing/2014/main" id="{28BA9821-8457-4141-9AB5-4AAB17C606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53667" y="4598880"/>
                    <a:ext cx="30145" cy="98366"/>
                  </a:xfrm>
                  <a:custGeom>
                    <a:avLst/>
                    <a:gdLst>
                      <a:gd name="T0" fmla="*/ 5 w 8"/>
                      <a:gd name="T1" fmla="*/ 26 h 26"/>
                      <a:gd name="T2" fmla="*/ 4 w 8"/>
                      <a:gd name="T3" fmla="*/ 6 h 26"/>
                      <a:gd name="T4" fmla="*/ 3 w 8"/>
                      <a:gd name="T5" fmla="*/ 24 h 26"/>
                      <a:gd name="T6" fmla="*/ 0 w 8"/>
                      <a:gd name="T7" fmla="*/ 24 h 26"/>
                      <a:gd name="T8" fmla="*/ 3 w 8"/>
                      <a:gd name="T9" fmla="*/ 1 h 26"/>
                      <a:gd name="T10" fmla="*/ 5 w 8"/>
                      <a:gd name="T11" fmla="*/ 1 h 26"/>
                      <a:gd name="T12" fmla="*/ 8 w 8"/>
                      <a:gd name="T13" fmla="*/ 26 h 26"/>
                      <a:gd name="T14" fmla="*/ 5 w 8"/>
                      <a:gd name="T15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" h="26">
                        <a:moveTo>
                          <a:pt x="5" y="26"/>
                        </a:moveTo>
                        <a:cubicBezTo>
                          <a:pt x="5" y="18"/>
                          <a:pt x="5" y="10"/>
                          <a:pt x="4" y="6"/>
                        </a:cubicBezTo>
                        <a:cubicBezTo>
                          <a:pt x="3" y="10"/>
                          <a:pt x="3" y="17"/>
                          <a:pt x="3" y="24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0" y="15"/>
                          <a:pt x="0" y="3"/>
                          <a:pt x="3" y="1"/>
                        </a:cubicBezTo>
                        <a:cubicBezTo>
                          <a:pt x="4" y="0"/>
                          <a:pt x="4" y="0"/>
                          <a:pt x="5" y="1"/>
                        </a:cubicBezTo>
                        <a:cubicBezTo>
                          <a:pt x="6" y="1"/>
                          <a:pt x="8" y="2"/>
                          <a:pt x="8" y="26"/>
                        </a:cubicBezTo>
                        <a:lnTo>
                          <a:pt x="5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91" name="îṩľiḑè">
                    <a:extLst>
                      <a:ext uri="{FF2B5EF4-FFF2-40B4-BE49-F238E27FC236}">
                        <a16:creationId xmlns="" xmlns:a16="http://schemas.microsoft.com/office/drawing/2014/main" id="{FF7617A3-6585-4FDA-A8FA-A7DD1AC6057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3233" y="4689313"/>
                    <a:ext cx="93606" cy="44423"/>
                  </a:xfrm>
                  <a:custGeom>
                    <a:avLst/>
                    <a:gdLst>
                      <a:gd name="T0" fmla="*/ 5 w 25"/>
                      <a:gd name="T1" fmla="*/ 12 h 12"/>
                      <a:gd name="T2" fmla="*/ 1 w 25"/>
                      <a:gd name="T3" fmla="*/ 11 h 12"/>
                      <a:gd name="T4" fmla="*/ 0 w 25"/>
                      <a:gd name="T5" fmla="*/ 9 h 12"/>
                      <a:gd name="T6" fmla="*/ 24 w 25"/>
                      <a:gd name="T7" fmla="*/ 0 h 12"/>
                      <a:gd name="T8" fmla="*/ 25 w 25"/>
                      <a:gd name="T9" fmla="*/ 3 h 12"/>
                      <a:gd name="T10" fmla="*/ 6 w 25"/>
                      <a:gd name="T11" fmla="*/ 9 h 12"/>
                      <a:gd name="T12" fmla="*/ 24 w 25"/>
                      <a:gd name="T13" fmla="*/ 6 h 12"/>
                      <a:gd name="T14" fmla="*/ 24 w 25"/>
                      <a:gd name="T15" fmla="*/ 8 h 12"/>
                      <a:gd name="T16" fmla="*/ 5 w 25"/>
                      <a:gd name="T17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2">
                        <a:moveTo>
                          <a:pt x="5" y="12"/>
                        </a:move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0" y="10"/>
                          <a:pt x="0" y="9"/>
                          <a:pt x="0" y="9"/>
                        </a:cubicBezTo>
                        <a:cubicBezTo>
                          <a:pt x="1" y="8"/>
                          <a:pt x="1" y="6"/>
                          <a:pt x="24" y="0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18" y="5"/>
                          <a:pt x="10" y="7"/>
                          <a:pt x="6" y="9"/>
                        </a:cubicBezTo>
                        <a:cubicBezTo>
                          <a:pt x="10" y="8"/>
                          <a:pt x="17" y="7"/>
                          <a:pt x="24" y="6"/>
                        </a:cubicBezTo>
                        <a:cubicBezTo>
                          <a:pt x="24" y="8"/>
                          <a:pt x="24" y="8"/>
                          <a:pt x="24" y="8"/>
                        </a:cubicBezTo>
                        <a:cubicBezTo>
                          <a:pt x="18" y="10"/>
                          <a:pt x="10" y="12"/>
                          <a:pt x="5" y="1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5" name="isliḓe">
                  <a:extLst>
                    <a:ext uri="{FF2B5EF4-FFF2-40B4-BE49-F238E27FC236}">
                      <a16:creationId xmlns="" xmlns:a16="http://schemas.microsoft.com/office/drawing/2014/main" id="{81E75EE9-1FC1-4338-BAC9-E7EE3001E1FB}"/>
                    </a:ext>
                  </a:extLst>
                </p:cNvPr>
                <p:cNvGrpSpPr/>
                <p:nvPr/>
              </p:nvGrpSpPr>
              <p:grpSpPr>
                <a:xfrm>
                  <a:off x="3272006" y="1596959"/>
                  <a:ext cx="425193" cy="425194"/>
                  <a:chOff x="5623618" y="3915078"/>
                  <a:chExt cx="425193" cy="425194"/>
                </a:xfrm>
              </p:grpSpPr>
              <p:sp>
                <p:nvSpPr>
                  <p:cNvPr id="82" name="íSľïḓè">
                    <a:extLst>
                      <a:ext uri="{FF2B5EF4-FFF2-40B4-BE49-F238E27FC236}">
                        <a16:creationId xmlns="" xmlns:a16="http://schemas.microsoft.com/office/drawing/2014/main" id="{59AC5151-4253-4E7B-9B8C-9DE2776B7E6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3762" y="3942049"/>
                    <a:ext cx="11106" cy="3760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3" name="iŝḷíḍé">
                    <a:extLst>
                      <a:ext uri="{FF2B5EF4-FFF2-40B4-BE49-F238E27FC236}">
                        <a16:creationId xmlns="" xmlns:a16="http://schemas.microsoft.com/office/drawing/2014/main" id="{B93F0666-8A64-4FE8-83B6-99F0A87905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23618" y="3915078"/>
                    <a:ext cx="60288" cy="82500"/>
                  </a:xfrm>
                  <a:custGeom>
                    <a:avLst/>
                    <a:gdLst>
                      <a:gd name="T0" fmla="*/ 7 w 38"/>
                      <a:gd name="T1" fmla="*/ 52 h 52"/>
                      <a:gd name="T2" fmla="*/ 0 w 38"/>
                      <a:gd name="T3" fmla="*/ 48 h 52"/>
                      <a:gd name="T4" fmla="*/ 21 w 38"/>
                      <a:gd name="T5" fmla="*/ 0 h 52"/>
                      <a:gd name="T6" fmla="*/ 38 w 38"/>
                      <a:gd name="T7" fmla="*/ 45 h 52"/>
                      <a:gd name="T8" fmla="*/ 31 w 38"/>
                      <a:gd name="T9" fmla="*/ 48 h 52"/>
                      <a:gd name="T10" fmla="*/ 21 w 38"/>
                      <a:gd name="T11" fmla="*/ 19 h 52"/>
                      <a:gd name="T12" fmla="*/ 7 w 38"/>
                      <a:gd name="T13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8" h="52">
                        <a:moveTo>
                          <a:pt x="7" y="52"/>
                        </a:moveTo>
                        <a:lnTo>
                          <a:pt x="0" y="48"/>
                        </a:lnTo>
                        <a:lnTo>
                          <a:pt x="21" y="0"/>
                        </a:lnTo>
                        <a:lnTo>
                          <a:pt x="38" y="45"/>
                        </a:lnTo>
                        <a:lnTo>
                          <a:pt x="31" y="48"/>
                        </a:lnTo>
                        <a:lnTo>
                          <a:pt x="21" y="19"/>
                        </a:lnTo>
                        <a:lnTo>
                          <a:pt x="7" y="5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4" name="íṥḻîḑè">
                    <a:extLst>
                      <a:ext uri="{FF2B5EF4-FFF2-40B4-BE49-F238E27FC236}">
                        <a16:creationId xmlns="" xmlns:a16="http://schemas.microsoft.com/office/drawing/2014/main" id="{DA43179C-4071-4B3C-AC18-236D3D0D392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3762" y="4305369"/>
                    <a:ext cx="369666" cy="1269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5" name="íşḷiḍé">
                    <a:extLst>
                      <a:ext uri="{FF2B5EF4-FFF2-40B4-BE49-F238E27FC236}">
                        <a16:creationId xmlns="" xmlns:a16="http://schemas.microsoft.com/office/drawing/2014/main" id="{4B7455DD-33B4-483F-98B9-7C23E52269E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69484" y="4279984"/>
                    <a:ext cx="79327" cy="60288"/>
                  </a:xfrm>
                  <a:custGeom>
                    <a:avLst/>
                    <a:gdLst>
                      <a:gd name="T0" fmla="*/ 5 w 50"/>
                      <a:gd name="T1" fmla="*/ 38 h 38"/>
                      <a:gd name="T2" fmla="*/ 3 w 50"/>
                      <a:gd name="T3" fmla="*/ 31 h 38"/>
                      <a:gd name="T4" fmla="*/ 31 w 50"/>
                      <a:gd name="T5" fmla="*/ 21 h 38"/>
                      <a:gd name="T6" fmla="*/ 0 w 50"/>
                      <a:gd name="T7" fmla="*/ 7 h 38"/>
                      <a:gd name="T8" fmla="*/ 3 w 50"/>
                      <a:gd name="T9" fmla="*/ 0 h 38"/>
                      <a:gd name="T10" fmla="*/ 50 w 50"/>
                      <a:gd name="T11" fmla="*/ 21 h 38"/>
                      <a:gd name="T12" fmla="*/ 5 w 50"/>
                      <a:gd name="T13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0" h="38">
                        <a:moveTo>
                          <a:pt x="5" y="38"/>
                        </a:moveTo>
                        <a:lnTo>
                          <a:pt x="3" y="31"/>
                        </a:lnTo>
                        <a:lnTo>
                          <a:pt x="31" y="21"/>
                        </a:ln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50" y="21"/>
                        </a:lnTo>
                        <a:lnTo>
                          <a:pt x="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6" name="işliḋé">
                    <a:extLst>
                      <a:ext uri="{FF2B5EF4-FFF2-40B4-BE49-F238E27FC236}">
                        <a16:creationId xmlns="" xmlns:a16="http://schemas.microsoft.com/office/drawing/2014/main" id="{23B1CB67-ACF3-49CD-B612-A824CBF2FE4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53762" y="4084838"/>
                    <a:ext cx="304617" cy="228463"/>
                  </a:xfrm>
                  <a:custGeom>
                    <a:avLst/>
                    <a:gdLst>
                      <a:gd name="T0" fmla="*/ 78 w 81"/>
                      <a:gd name="T1" fmla="*/ 61 h 61"/>
                      <a:gd name="T2" fmla="*/ 63 w 81"/>
                      <a:gd name="T3" fmla="*/ 5 h 61"/>
                      <a:gd name="T4" fmla="*/ 55 w 81"/>
                      <a:gd name="T5" fmla="*/ 4 h 61"/>
                      <a:gd name="T6" fmla="*/ 48 w 81"/>
                      <a:gd name="T7" fmla="*/ 23 h 61"/>
                      <a:gd name="T8" fmla="*/ 39 w 81"/>
                      <a:gd name="T9" fmla="*/ 44 h 61"/>
                      <a:gd name="T10" fmla="*/ 23 w 81"/>
                      <a:gd name="T11" fmla="*/ 37 h 61"/>
                      <a:gd name="T12" fmla="*/ 15 w 81"/>
                      <a:gd name="T13" fmla="*/ 28 h 61"/>
                      <a:gd name="T14" fmla="*/ 13 w 81"/>
                      <a:gd name="T15" fmla="*/ 29 h 61"/>
                      <a:gd name="T16" fmla="*/ 3 w 81"/>
                      <a:gd name="T17" fmla="*/ 59 h 61"/>
                      <a:gd name="T18" fmla="*/ 0 w 81"/>
                      <a:gd name="T19" fmla="*/ 58 h 61"/>
                      <a:gd name="T20" fmla="*/ 11 w 81"/>
                      <a:gd name="T21" fmla="*/ 26 h 61"/>
                      <a:gd name="T22" fmla="*/ 16 w 81"/>
                      <a:gd name="T23" fmla="*/ 26 h 61"/>
                      <a:gd name="T24" fmla="*/ 26 w 81"/>
                      <a:gd name="T25" fmla="*/ 35 h 61"/>
                      <a:gd name="T26" fmla="*/ 38 w 81"/>
                      <a:gd name="T27" fmla="*/ 41 h 61"/>
                      <a:gd name="T28" fmla="*/ 45 w 81"/>
                      <a:gd name="T29" fmla="*/ 23 h 61"/>
                      <a:gd name="T30" fmla="*/ 54 w 81"/>
                      <a:gd name="T31" fmla="*/ 2 h 61"/>
                      <a:gd name="T32" fmla="*/ 64 w 81"/>
                      <a:gd name="T33" fmla="*/ 3 h 61"/>
                      <a:gd name="T34" fmla="*/ 81 w 81"/>
                      <a:gd name="T35" fmla="*/ 61 h 61"/>
                      <a:gd name="T36" fmla="*/ 78 w 81"/>
                      <a:gd name="T37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1" h="61">
                        <a:moveTo>
                          <a:pt x="78" y="61"/>
                        </a:moveTo>
                        <a:cubicBezTo>
                          <a:pt x="78" y="47"/>
                          <a:pt x="75" y="11"/>
                          <a:pt x="63" y="5"/>
                        </a:cubicBezTo>
                        <a:cubicBezTo>
                          <a:pt x="60" y="4"/>
                          <a:pt x="57" y="3"/>
                          <a:pt x="55" y="4"/>
                        </a:cubicBezTo>
                        <a:cubicBezTo>
                          <a:pt x="51" y="7"/>
                          <a:pt x="50" y="15"/>
                          <a:pt x="48" y="23"/>
                        </a:cubicBezTo>
                        <a:cubicBezTo>
                          <a:pt x="47" y="33"/>
                          <a:pt x="45" y="41"/>
                          <a:pt x="39" y="44"/>
                        </a:cubicBezTo>
                        <a:cubicBezTo>
                          <a:pt x="31" y="48"/>
                          <a:pt x="27" y="42"/>
                          <a:pt x="23" y="37"/>
                        </a:cubicBezTo>
                        <a:cubicBezTo>
                          <a:pt x="21" y="33"/>
                          <a:pt x="19" y="30"/>
                          <a:pt x="15" y="28"/>
                        </a:cubicBezTo>
                        <a:cubicBezTo>
                          <a:pt x="14" y="28"/>
                          <a:pt x="13" y="28"/>
                          <a:pt x="13" y="29"/>
                        </a:cubicBezTo>
                        <a:cubicBezTo>
                          <a:pt x="7" y="32"/>
                          <a:pt x="4" y="51"/>
                          <a:pt x="3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0" y="55"/>
                          <a:pt x="3" y="30"/>
                          <a:pt x="11" y="26"/>
                        </a:cubicBezTo>
                        <a:cubicBezTo>
                          <a:pt x="13" y="25"/>
                          <a:pt x="14" y="25"/>
                          <a:pt x="16" y="26"/>
                        </a:cubicBezTo>
                        <a:cubicBezTo>
                          <a:pt x="21" y="28"/>
                          <a:pt x="23" y="32"/>
                          <a:pt x="26" y="35"/>
                        </a:cubicBezTo>
                        <a:cubicBezTo>
                          <a:pt x="30" y="41"/>
                          <a:pt x="32" y="44"/>
                          <a:pt x="38" y="41"/>
                        </a:cubicBezTo>
                        <a:cubicBezTo>
                          <a:pt x="42" y="39"/>
                          <a:pt x="44" y="31"/>
                          <a:pt x="45" y="23"/>
                        </a:cubicBezTo>
                        <a:cubicBezTo>
                          <a:pt x="47" y="13"/>
                          <a:pt x="48" y="5"/>
                          <a:pt x="54" y="2"/>
                        </a:cubicBezTo>
                        <a:cubicBezTo>
                          <a:pt x="57" y="0"/>
                          <a:pt x="60" y="1"/>
                          <a:pt x="64" y="3"/>
                        </a:cubicBezTo>
                        <a:cubicBezTo>
                          <a:pt x="80" y="10"/>
                          <a:pt x="81" y="59"/>
                          <a:pt x="81" y="61"/>
                        </a:cubicBezTo>
                        <a:lnTo>
                          <a:pt x="78" y="6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6" name="ïśḻïḋé">
                  <a:extLst>
                    <a:ext uri="{FF2B5EF4-FFF2-40B4-BE49-F238E27FC236}">
                      <a16:creationId xmlns="" xmlns:a16="http://schemas.microsoft.com/office/drawing/2014/main" id="{0D797235-10EE-43F7-8D50-5D6125B79B1D}"/>
                    </a:ext>
                  </a:extLst>
                </p:cNvPr>
                <p:cNvGrpSpPr/>
                <p:nvPr/>
              </p:nvGrpSpPr>
              <p:grpSpPr>
                <a:xfrm>
                  <a:off x="4263837" y="2865836"/>
                  <a:ext cx="380772" cy="341108"/>
                  <a:chOff x="5100057" y="4749602"/>
                  <a:chExt cx="380772" cy="341108"/>
                </a:xfrm>
              </p:grpSpPr>
              <p:sp>
                <p:nvSpPr>
                  <p:cNvPr id="80" name="îṧlíḍè">
                    <a:extLst>
                      <a:ext uri="{FF2B5EF4-FFF2-40B4-BE49-F238E27FC236}">
                        <a16:creationId xmlns="" xmlns:a16="http://schemas.microsoft.com/office/drawing/2014/main" id="{3046FAFD-F6B0-4742-9F27-28F4D6C0F2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00057" y="4809891"/>
                    <a:ext cx="282405" cy="280819"/>
                  </a:xfrm>
                  <a:custGeom>
                    <a:avLst/>
                    <a:gdLst>
                      <a:gd name="T0" fmla="*/ 72 w 75"/>
                      <a:gd name="T1" fmla="*/ 72 h 75"/>
                      <a:gd name="T2" fmla="*/ 3 w 75"/>
                      <a:gd name="T3" fmla="*/ 72 h 75"/>
                      <a:gd name="T4" fmla="*/ 3 w 75"/>
                      <a:gd name="T5" fmla="*/ 3 h 75"/>
                      <a:gd name="T6" fmla="*/ 16 w 75"/>
                      <a:gd name="T7" fmla="*/ 3 h 75"/>
                      <a:gd name="T8" fmla="*/ 15 w 75"/>
                      <a:gd name="T9" fmla="*/ 0 h 75"/>
                      <a:gd name="T10" fmla="*/ 0 w 75"/>
                      <a:gd name="T11" fmla="*/ 0 h 75"/>
                      <a:gd name="T12" fmla="*/ 0 w 75"/>
                      <a:gd name="T13" fmla="*/ 75 h 75"/>
                      <a:gd name="T14" fmla="*/ 75 w 75"/>
                      <a:gd name="T15" fmla="*/ 75 h 75"/>
                      <a:gd name="T16" fmla="*/ 75 w 75"/>
                      <a:gd name="T17" fmla="*/ 27 h 75"/>
                      <a:gd name="T18" fmla="*/ 72 w 75"/>
                      <a:gd name="T19" fmla="*/ 29 h 75"/>
                      <a:gd name="T20" fmla="*/ 72 w 75"/>
                      <a:gd name="T21" fmla="*/ 72 h 75"/>
                      <a:gd name="T22" fmla="*/ 28 w 75"/>
                      <a:gd name="T23" fmla="*/ 0 h 75"/>
                      <a:gd name="T24" fmla="*/ 29 w 75"/>
                      <a:gd name="T25" fmla="*/ 3 h 75"/>
                      <a:gd name="T26" fmla="*/ 72 w 75"/>
                      <a:gd name="T27" fmla="*/ 3 h 75"/>
                      <a:gd name="T28" fmla="*/ 72 w 75"/>
                      <a:gd name="T29" fmla="*/ 13 h 75"/>
                      <a:gd name="T30" fmla="*/ 75 w 75"/>
                      <a:gd name="T31" fmla="*/ 11 h 75"/>
                      <a:gd name="T32" fmla="*/ 75 w 75"/>
                      <a:gd name="T33" fmla="*/ 0 h 75"/>
                      <a:gd name="T34" fmla="*/ 2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72" y="72"/>
                        </a:moveTo>
                        <a:cubicBezTo>
                          <a:pt x="3" y="72"/>
                          <a:pt x="3" y="72"/>
                          <a:pt x="3" y="72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5" y="2"/>
                          <a:pt x="15" y="1"/>
                          <a:pt x="15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75" y="75"/>
                          <a:pt x="75" y="75"/>
                          <a:pt x="75" y="75"/>
                        </a:cubicBezTo>
                        <a:cubicBezTo>
                          <a:pt x="75" y="27"/>
                          <a:pt x="75" y="27"/>
                          <a:pt x="75" y="27"/>
                        </a:cubicBezTo>
                        <a:cubicBezTo>
                          <a:pt x="74" y="28"/>
                          <a:pt x="73" y="29"/>
                          <a:pt x="72" y="29"/>
                        </a:cubicBezTo>
                        <a:lnTo>
                          <a:pt x="72" y="72"/>
                        </a:lnTo>
                        <a:close/>
                        <a:moveTo>
                          <a:pt x="28" y="0"/>
                        </a:moveTo>
                        <a:cubicBezTo>
                          <a:pt x="28" y="1"/>
                          <a:pt x="29" y="2"/>
                          <a:pt x="29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13"/>
                          <a:pt x="72" y="13"/>
                          <a:pt x="72" y="13"/>
                        </a:cubicBezTo>
                        <a:cubicBezTo>
                          <a:pt x="73" y="13"/>
                          <a:pt x="74" y="12"/>
                          <a:pt x="75" y="11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81" name="ïṣ1íḍe">
                    <a:extLst>
                      <a:ext uri="{FF2B5EF4-FFF2-40B4-BE49-F238E27FC236}">
                        <a16:creationId xmlns="" xmlns:a16="http://schemas.microsoft.com/office/drawing/2014/main" id="{686EA66D-BE03-4D3A-AE3F-AD5FD8AAB9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33375" y="4749602"/>
                    <a:ext cx="347454" cy="258607"/>
                  </a:xfrm>
                  <a:custGeom>
                    <a:avLst/>
                    <a:gdLst>
                      <a:gd name="T0" fmla="*/ 91 w 92"/>
                      <a:gd name="T1" fmla="*/ 22 h 69"/>
                      <a:gd name="T2" fmla="*/ 83 w 92"/>
                      <a:gd name="T3" fmla="*/ 17 h 69"/>
                      <a:gd name="T4" fmla="*/ 66 w 92"/>
                      <a:gd name="T5" fmla="*/ 24 h 69"/>
                      <a:gd name="T6" fmla="*/ 63 w 92"/>
                      <a:gd name="T7" fmla="*/ 26 h 69"/>
                      <a:gd name="T8" fmla="*/ 44 w 92"/>
                      <a:gd name="T9" fmla="*/ 39 h 69"/>
                      <a:gd name="T10" fmla="*/ 35 w 92"/>
                      <a:gd name="T11" fmla="*/ 46 h 69"/>
                      <a:gd name="T12" fmla="*/ 29 w 92"/>
                      <a:gd name="T13" fmla="*/ 31 h 69"/>
                      <a:gd name="T14" fmla="*/ 23 w 92"/>
                      <a:gd name="T15" fmla="*/ 19 h 69"/>
                      <a:gd name="T16" fmla="*/ 22 w 92"/>
                      <a:gd name="T17" fmla="*/ 16 h 69"/>
                      <a:gd name="T18" fmla="*/ 8 w 92"/>
                      <a:gd name="T19" fmla="*/ 0 h 69"/>
                      <a:gd name="T20" fmla="*/ 0 w 92"/>
                      <a:gd name="T21" fmla="*/ 7 h 69"/>
                      <a:gd name="T22" fmla="*/ 0 w 92"/>
                      <a:gd name="T23" fmla="*/ 8 h 69"/>
                      <a:gd name="T24" fmla="*/ 0 w 92"/>
                      <a:gd name="T25" fmla="*/ 8 h 69"/>
                      <a:gd name="T26" fmla="*/ 2 w 92"/>
                      <a:gd name="T27" fmla="*/ 16 h 69"/>
                      <a:gd name="T28" fmla="*/ 3 w 92"/>
                      <a:gd name="T29" fmla="*/ 19 h 69"/>
                      <a:gd name="T30" fmla="*/ 28 w 92"/>
                      <a:gd name="T31" fmla="*/ 69 h 69"/>
                      <a:gd name="T32" fmla="*/ 63 w 92"/>
                      <a:gd name="T33" fmla="*/ 49 h 69"/>
                      <a:gd name="T34" fmla="*/ 66 w 92"/>
                      <a:gd name="T35" fmla="*/ 47 h 69"/>
                      <a:gd name="T36" fmla="*/ 90 w 92"/>
                      <a:gd name="T37" fmla="*/ 26 h 69"/>
                      <a:gd name="T38" fmla="*/ 91 w 92"/>
                      <a:gd name="T39" fmla="*/ 22 h 69"/>
                      <a:gd name="T40" fmla="*/ 85 w 92"/>
                      <a:gd name="T41" fmla="*/ 27 h 69"/>
                      <a:gd name="T42" fmla="*/ 66 w 92"/>
                      <a:gd name="T43" fmla="*/ 43 h 69"/>
                      <a:gd name="T44" fmla="*/ 63 w 92"/>
                      <a:gd name="T45" fmla="*/ 45 h 69"/>
                      <a:gd name="T46" fmla="*/ 28 w 92"/>
                      <a:gd name="T47" fmla="*/ 66 h 69"/>
                      <a:gd name="T48" fmla="*/ 7 w 92"/>
                      <a:gd name="T49" fmla="*/ 19 h 69"/>
                      <a:gd name="T50" fmla="*/ 6 w 92"/>
                      <a:gd name="T51" fmla="*/ 16 h 69"/>
                      <a:gd name="T52" fmla="*/ 3 w 92"/>
                      <a:gd name="T53" fmla="*/ 8 h 69"/>
                      <a:gd name="T54" fmla="*/ 8 w 92"/>
                      <a:gd name="T55" fmla="*/ 3 h 69"/>
                      <a:gd name="T56" fmla="*/ 19 w 92"/>
                      <a:gd name="T57" fmla="*/ 16 h 69"/>
                      <a:gd name="T58" fmla="*/ 20 w 92"/>
                      <a:gd name="T59" fmla="*/ 19 h 69"/>
                      <a:gd name="T60" fmla="*/ 26 w 92"/>
                      <a:gd name="T61" fmla="*/ 33 h 69"/>
                      <a:gd name="T62" fmla="*/ 35 w 92"/>
                      <a:gd name="T63" fmla="*/ 49 h 69"/>
                      <a:gd name="T64" fmla="*/ 36 w 92"/>
                      <a:gd name="T65" fmla="*/ 49 h 69"/>
                      <a:gd name="T66" fmla="*/ 46 w 92"/>
                      <a:gd name="T67" fmla="*/ 41 h 69"/>
                      <a:gd name="T68" fmla="*/ 63 w 92"/>
                      <a:gd name="T69" fmla="*/ 29 h 69"/>
                      <a:gd name="T70" fmla="*/ 66 w 92"/>
                      <a:gd name="T71" fmla="*/ 27 h 69"/>
                      <a:gd name="T72" fmla="*/ 83 w 92"/>
                      <a:gd name="T73" fmla="*/ 20 h 69"/>
                      <a:gd name="T74" fmla="*/ 88 w 92"/>
                      <a:gd name="T75" fmla="*/ 23 h 69"/>
                      <a:gd name="T76" fmla="*/ 85 w 92"/>
                      <a:gd name="T77" fmla="*/ 27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92" h="69">
                        <a:moveTo>
                          <a:pt x="91" y="22"/>
                        </a:moveTo>
                        <a:cubicBezTo>
                          <a:pt x="89" y="19"/>
                          <a:pt x="87" y="17"/>
                          <a:pt x="83" y="17"/>
                        </a:cubicBezTo>
                        <a:cubicBezTo>
                          <a:pt x="78" y="17"/>
                          <a:pt x="72" y="20"/>
                          <a:pt x="66" y="24"/>
                        </a:cubicBezTo>
                        <a:cubicBezTo>
                          <a:pt x="65" y="24"/>
                          <a:pt x="64" y="25"/>
                          <a:pt x="63" y="26"/>
                        </a:cubicBezTo>
                        <a:cubicBezTo>
                          <a:pt x="56" y="30"/>
                          <a:pt x="50" y="35"/>
                          <a:pt x="44" y="39"/>
                        </a:cubicBezTo>
                        <a:cubicBezTo>
                          <a:pt x="41" y="42"/>
                          <a:pt x="37" y="45"/>
                          <a:pt x="35" y="46"/>
                        </a:cubicBezTo>
                        <a:cubicBezTo>
                          <a:pt x="34" y="44"/>
                          <a:pt x="31" y="37"/>
                          <a:pt x="29" y="31"/>
                        </a:cubicBezTo>
                        <a:cubicBezTo>
                          <a:pt x="27" y="27"/>
                          <a:pt x="25" y="23"/>
                          <a:pt x="23" y="19"/>
                        </a:cubicBezTo>
                        <a:cubicBezTo>
                          <a:pt x="23" y="18"/>
                          <a:pt x="23" y="17"/>
                          <a:pt x="22" y="16"/>
                        </a:cubicBezTo>
                        <a:cubicBezTo>
                          <a:pt x="17" y="6"/>
                          <a:pt x="13" y="0"/>
                          <a:pt x="8" y="0"/>
                        </a:cubicBezTo>
                        <a:cubicBezTo>
                          <a:pt x="5" y="0"/>
                          <a:pt x="2" y="2"/>
                          <a:pt x="0" y="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1" y="10"/>
                          <a:pt x="1" y="13"/>
                          <a:pt x="2" y="16"/>
                        </a:cubicBezTo>
                        <a:cubicBezTo>
                          <a:pt x="3" y="17"/>
                          <a:pt x="3" y="18"/>
                          <a:pt x="3" y="19"/>
                        </a:cubicBezTo>
                        <a:cubicBezTo>
                          <a:pt x="10" y="38"/>
                          <a:pt x="21" y="69"/>
                          <a:pt x="28" y="69"/>
                        </a:cubicBezTo>
                        <a:cubicBezTo>
                          <a:pt x="32" y="69"/>
                          <a:pt x="48" y="59"/>
                          <a:pt x="63" y="49"/>
                        </a:cubicBezTo>
                        <a:cubicBezTo>
                          <a:pt x="64" y="48"/>
                          <a:pt x="65" y="48"/>
                          <a:pt x="66" y="47"/>
                        </a:cubicBezTo>
                        <a:cubicBezTo>
                          <a:pt x="77" y="39"/>
                          <a:pt x="88" y="30"/>
                          <a:pt x="90" y="26"/>
                        </a:cubicBezTo>
                        <a:cubicBezTo>
                          <a:pt x="91" y="25"/>
                          <a:pt x="92" y="23"/>
                          <a:pt x="91" y="22"/>
                        </a:cubicBezTo>
                        <a:close/>
                        <a:moveTo>
                          <a:pt x="85" y="27"/>
                        </a:moveTo>
                        <a:cubicBezTo>
                          <a:pt x="81" y="32"/>
                          <a:pt x="74" y="37"/>
                          <a:pt x="66" y="43"/>
                        </a:cubicBezTo>
                        <a:cubicBezTo>
                          <a:pt x="65" y="44"/>
                          <a:pt x="64" y="45"/>
                          <a:pt x="63" y="45"/>
                        </a:cubicBezTo>
                        <a:cubicBezTo>
                          <a:pt x="48" y="56"/>
                          <a:pt x="31" y="66"/>
                          <a:pt x="28" y="66"/>
                        </a:cubicBezTo>
                        <a:cubicBezTo>
                          <a:pt x="24" y="66"/>
                          <a:pt x="15" y="43"/>
                          <a:pt x="7" y="19"/>
                        </a:cubicBezTo>
                        <a:cubicBezTo>
                          <a:pt x="6" y="18"/>
                          <a:pt x="6" y="17"/>
                          <a:pt x="6" y="16"/>
                        </a:cubicBezTo>
                        <a:cubicBezTo>
                          <a:pt x="5" y="13"/>
                          <a:pt x="4" y="11"/>
                          <a:pt x="3" y="8"/>
                        </a:cubicBezTo>
                        <a:cubicBezTo>
                          <a:pt x="4" y="6"/>
                          <a:pt x="6" y="3"/>
                          <a:pt x="8" y="3"/>
                        </a:cubicBezTo>
                        <a:cubicBezTo>
                          <a:pt x="11" y="3"/>
                          <a:pt x="15" y="9"/>
                          <a:pt x="19" y="16"/>
                        </a:cubicBezTo>
                        <a:cubicBezTo>
                          <a:pt x="19" y="17"/>
                          <a:pt x="20" y="18"/>
                          <a:pt x="20" y="19"/>
                        </a:cubicBezTo>
                        <a:cubicBezTo>
                          <a:pt x="22" y="24"/>
                          <a:pt x="24" y="28"/>
                          <a:pt x="26" y="33"/>
                        </a:cubicBezTo>
                        <a:cubicBezTo>
                          <a:pt x="31" y="45"/>
                          <a:pt x="33" y="49"/>
                          <a:pt x="35" y="49"/>
                        </a:cubicBezTo>
                        <a:cubicBezTo>
                          <a:pt x="36" y="49"/>
                          <a:pt x="36" y="49"/>
                          <a:pt x="36" y="49"/>
                        </a:cubicBezTo>
                        <a:cubicBezTo>
                          <a:pt x="37" y="48"/>
                          <a:pt x="40" y="46"/>
                          <a:pt x="46" y="41"/>
                        </a:cubicBezTo>
                        <a:cubicBezTo>
                          <a:pt x="51" y="38"/>
                          <a:pt x="57" y="33"/>
                          <a:pt x="63" y="29"/>
                        </a:cubicBezTo>
                        <a:cubicBezTo>
                          <a:pt x="64" y="29"/>
                          <a:pt x="65" y="28"/>
                          <a:pt x="66" y="27"/>
                        </a:cubicBezTo>
                        <a:cubicBezTo>
                          <a:pt x="72" y="23"/>
                          <a:pt x="79" y="20"/>
                          <a:pt x="83" y="20"/>
                        </a:cubicBezTo>
                        <a:cubicBezTo>
                          <a:pt x="86" y="20"/>
                          <a:pt x="87" y="21"/>
                          <a:pt x="88" y="23"/>
                        </a:cubicBezTo>
                        <a:cubicBezTo>
                          <a:pt x="88" y="23"/>
                          <a:pt x="88" y="24"/>
                          <a:pt x="85" y="2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7" name="ïṥľïḋe">
                  <a:extLst>
                    <a:ext uri="{FF2B5EF4-FFF2-40B4-BE49-F238E27FC236}">
                      <a16:creationId xmlns="" xmlns:a16="http://schemas.microsoft.com/office/drawing/2014/main" id="{739D080F-AA85-42F7-9EE5-4209EF235E4B}"/>
                    </a:ext>
                  </a:extLst>
                </p:cNvPr>
                <p:cNvGrpSpPr/>
                <p:nvPr/>
              </p:nvGrpSpPr>
              <p:grpSpPr>
                <a:xfrm>
                  <a:off x="4006816" y="3479570"/>
                  <a:ext cx="447407" cy="322069"/>
                  <a:chOff x="5141307" y="4268878"/>
                  <a:chExt cx="447407" cy="322069"/>
                </a:xfrm>
              </p:grpSpPr>
              <p:sp>
                <p:nvSpPr>
                  <p:cNvPr id="78" name="îṩḻiḓe">
                    <a:extLst>
                      <a:ext uri="{FF2B5EF4-FFF2-40B4-BE49-F238E27FC236}">
                        <a16:creationId xmlns="" xmlns:a16="http://schemas.microsoft.com/office/drawing/2014/main" id="{FDF2DABE-66EE-4B77-BD75-40E7E0D064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41307" y="4268878"/>
                    <a:ext cx="339521" cy="225290"/>
                  </a:xfrm>
                  <a:custGeom>
                    <a:avLst/>
                    <a:gdLst>
                      <a:gd name="T0" fmla="*/ 5 w 90"/>
                      <a:gd name="T1" fmla="*/ 60 h 60"/>
                      <a:gd name="T2" fmla="*/ 10 w 90"/>
                      <a:gd name="T3" fmla="*/ 43 h 60"/>
                      <a:gd name="T4" fmla="*/ 0 w 90"/>
                      <a:gd name="T5" fmla="*/ 26 h 60"/>
                      <a:gd name="T6" fmla="*/ 45 w 90"/>
                      <a:gd name="T7" fmla="*/ 0 h 60"/>
                      <a:gd name="T8" fmla="*/ 90 w 90"/>
                      <a:gd name="T9" fmla="*/ 26 h 60"/>
                      <a:gd name="T10" fmla="*/ 45 w 90"/>
                      <a:gd name="T11" fmla="*/ 52 h 60"/>
                      <a:gd name="T12" fmla="*/ 35 w 90"/>
                      <a:gd name="T13" fmla="*/ 52 h 60"/>
                      <a:gd name="T14" fmla="*/ 5 w 90"/>
                      <a:gd name="T15" fmla="*/ 60 h 60"/>
                      <a:gd name="T16" fmla="*/ 45 w 90"/>
                      <a:gd name="T17" fmla="*/ 3 h 60"/>
                      <a:gd name="T18" fmla="*/ 3 w 90"/>
                      <a:gd name="T19" fmla="*/ 26 h 60"/>
                      <a:gd name="T20" fmla="*/ 13 w 90"/>
                      <a:gd name="T21" fmla="*/ 41 h 60"/>
                      <a:gd name="T22" fmla="*/ 13 w 90"/>
                      <a:gd name="T23" fmla="*/ 42 h 60"/>
                      <a:gd name="T24" fmla="*/ 9 w 90"/>
                      <a:gd name="T25" fmla="*/ 56 h 60"/>
                      <a:gd name="T26" fmla="*/ 32 w 90"/>
                      <a:gd name="T27" fmla="*/ 49 h 60"/>
                      <a:gd name="T28" fmla="*/ 31 w 90"/>
                      <a:gd name="T29" fmla="*/ 48 h 60"/>
                      <a:gd name="T30" fmla="*/ 35 w 90"/>
                      <a:gd name="T31" fmla="*/ 49 h 60"/>
                      <a:gd name="T32" fmla="*/ 45 w 90"/>
                      <a:gd name="T33" fmla="*/ 49 h 60"/>
                      <a:gd name="T34" fmla="*/ 87 w 90"/>
                      <a:gd name="T35" fmla="*/ 26 h 60"/>
                      <a:gd name="T36" fmla="*/ 45 w 90"/>
                      <a:gd name="T37" fmla="*/ 3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0">
                        <a:moveTo>
                          <a:pt x="5" y="60"/>
                        </a:move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3" y="38"/>
                          <a:pt x="0" y="32"/>
                          <a:pt x="0" y="26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6"/>
                        </a:cubicBezTo>
                        <a:cubicBezTo>
                          <a:pt x="90" y="41"/>
                          <a:pt x="70" y="52"/>
                          <a:pt x="45" y="52"/>
                        </a:cubicBezTo>
                        <a:cubicBezTo>
                          <a:pt x="42" y="52"/>
                          <a:pt x="38" y="52"/>
                          <a:pt x="35" y="52"/>
                        </a:cubicBezTo>
                        <a:lnTo>
                          <a:pt x="5" y="60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3"/>
                          <a:pt x="3" y="26"/>
                        </a:cubicBezTo>
                        <a:cubicBezTo>
                          <a:pt x="3" y="31"/>
                          <a:pt x="6" y="37"/>
                          <a:pt x="13" y="41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6"/>
                          <a:pt x="9" y="56"/>
                          <a:pt x="9" y="56"/>
                        </a:cubicBezTo>
                        <a:cubicBezTo>
                          <a:pt x="32" y="49"/>
                          <a:pt x="32" y="49"/>
                          <a:pt x="32" y="49"/>
                        </a:cubicBezTo>
                        <a:cubicBezTo>
                          <a:pt x="31" y="48"/>
                          <a:pt x="31" y="48"/>
                          <a:pt x="31" y="48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49"/>
                          <a:pt x="42" y="49"/>
                          <a:pt x="45" y="49"/>
                        </a:cubicBezTo>
                        <a:cubicBezTo>
                          <a:pt x="68" y="49"/>
                          <a:pt x="87" y="39"/>
                          <a:pt x="87" y="26"/>
                        </a:cubicBezTo>
                        <a:cubicBezTo>
                          <a:pt x="87" y="13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9" name="iSḻïḑé">
                    <a:extLst>
                      <a:ext uri="{FF2B5EF4-FFF2-40B4-BE49-F238E27FC236}">
                        <a16:creationId xmlns="" xmlns:a16="http://schemas.microsoft.com/office/drawing/2014/main" id="{2B95F1F5-7194-451A-BE65-EF1B9460911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0779" y="4362484"/>
                    <a:ext cx="337935" cy="228463"/>
                  </a:xfrm>
                  <a:custGeom>
                    <a:avLst/>
                    <a:gdLst>
                      <a:gd name="T0" fmla="*/ 5 w 90"/>
                      <a:gd name="T1" fmla="*/ 61 h 61"/>
                      <a:gd name="T2" fmla="*/ 10 w 90"/>
                      <a:gd name="T3" fmla="*/ 44 h 61"/>
                      <a:gd name="T4" fmla="*/ 0 w 90"/>
                      <a:gd name="T5" fmla="*/ 27 h 61"/>
                      <a:gd name="T6" fmla="*/ 45 w 90"/>
                      <a:gd name="T7" fmla="*/ 0 h 61"/>
                      <a:gd name="T8" fmla="*/ 90 w 90"/>
                      <a:gd name="T9" fmla="*/ 27 h 61"/>
                      <a:gd name="T10" fmla="*/ 45 w 90"/>
                      <a:gd name="T11" fmla="*/ 53 h 61"/>
                      <a:gd name="T12" fmla="*/ 35 w 90"/>
                      <a:gd name="T13" fmla="*/ 53 h 61"/>
                      <a:gd name="T14" fmla="*/ 5 w 90"/>
                      <a:gd name="T15" fmla="*/ 61 h 61"/>
                      <a:gd name="T16" fmla="*/ 45 w 90"/>
                      <a:gd name="T17" fmla="*/ 3 h 61"/>
                      <a:gd name="T18" fmla="*/ 3 w 90"/>
                      <a:gd name="T19" fmla="*/ 27 h 61"/>
                      <a:gd name="T20" fmla="*/ 12 w 90"/>
                      <a:gd name="T21" fmla="*/ 42 h 61"/>
                      <a:gd name="T22" fmla="*/ 13 w 90"/>
                      <a:gd name="T23" fmla="*/ 42 h 61"/>
                      <a:gd name="T24" fmla="*/ 9 w 90"/>
                      <a:gd name="T25" fmla="*/ 57 h 61"/>
                      <a:gd name="T26" fmla="*/ 32 w 90"/>
                      <a:gd name="T27" fmla="*/ 50 h 61"/>
                      <a:gd name="T28" fmla="*/ 30 w 90"/>
                      <a:gd name="T29" fmla="*/ 49 h 61"/>
                      <a:gd name="T30" fmla="*/ 35 w 90"/>
                      <a:gd name="T31" fmla="*/ 49 h 61"/>
                      <a:gd name="T32" fmla="*/ 45 w 90"/>
                      <a:gd name="T33" fmla="*/ 50 h 61"/>
                      <a:gd name="T34" fmla="*/ 87 w 90"/>
                      <a:gd name="T35" fmla="*/ 27 h 61"/>
                      <a:gd name="T36" fmla="*/ 45 w 90"/>
                      <a:gd name="T37" fmla="*/ 3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1">
                        <a:moveTo>
                          <a:pt x="5" y="61"/>
                        </a:move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3" y="39"/>
                          <a:pt x="0" y="33"/>
                          <a:pt x="0" y="27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7"/>
                        </a:cubicBezTo>
                        <a:cubicBezTo>
                          <a:pt x="90" y="41"/>
                          <a:pt x="70" y="53"/>
                          <a:pt x="45" y="53"/>
                        </a:cubicBezTo>
                        <a:cubicBezTo>
                          <a:pt x="42" y="53"/>
                          <a:pt x="38" y="53"/>
                          <a:pt x="35" y="53"/>
                        </a:cubicBezTo>
                        <a:lnTo>
                          <a:pt x="5" y="61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4"/>
                          <a:pt x="3" y="27"/>
                        </a:cubicBezTo>
                        <a:cubicBezTo>
                          <a:pt x="3" y="32"/>
                          <a:pt x="6" y="37"/>
                          <a:pt x="12" y="42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7"/>
                          <a:pt x="9" y="57"/>
                          <a:pt x="9" y="57"/>
                        </a:cubicBezTo>
                        <a:cubicBezTo>
                          <a:pt x="32" y="50"/>
                          <a:pt x="32" y="50"/>
                          <a:pt x="32" y="50"/>
                        </a:cubicBezTo>
                        <a:cubicBezTo>
                          <a:pt x="30" y="49"/>
                          <a:pt x="30" y="49"/>
                          <a:pt x="30" y="49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50"/>
                          <a:pt x="42" y="50"/>
                          <a:pt x="45" y="50"/>
                        </a:cubicBezTo>
                        <a:cubicBezTo>
                          <a:pt x="68" y="50"/>
                          <a:pt x="87" y="40"/>
                          <a:pt x="87" y="27"/>
                        </a:cubicBezTo>
                        <a:cubicBezTo>
                          <a:pt x="87" y="14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8" name="iŝḷíde">
                  <a:extLst>
                    <a:ext uri="{FF2B5EF4-FFF2-40B4-BE49-F238E27FC236}">
                      <a16:creationId xmlns="" xmlns:a16="http://schemas.microsoft.com/office/drawing/2014/main" id="{1ED02428-3A6C-4747-B33D-2B2482B02F17}"/>
                    </a:ext>
                  </a:extLst>
                </p:cNvPr>
                <p:cNvGrpSpPr/>
                <p:nvPr/>
              </p:nvGrpSpPr>
              <p:grpSpPr>
                <a:xfrm>
                  <a:off x="3748713" y="3953154"/>
                  <a:ext cx="285578" cy="412502"/>
                  <a:chOff x="4651064" y="4359311"/>
                  <a:chExt cx="285578" cy="412502"/>
                </a:xfrm>
              </p:grpSpPr>
              <p:sp>
                <p:nvSpPr>
                  <p:cNvPr id="73" name="îṩļïďê">
                    <a:extLst>
                      <a:ext uri="{FF2B5EF4-FFF2-40B4-BE49-F238E27FC236}">
                        <a16:creationId xmlns="" xmlns:a16="http://schemas.microsoft.com/office/drawing/2014/main" id="{4E04A73C-AB76-4E2C-979E-18E4240FE71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38324" y="4456090"/>
                    <a:ext cx="55530" cy="315723"/>
                  </a:xfrm>
                  <a:custGeom>
                    <a:avLst/>
                    <a:gdLst>
                      <a:gd name="T0" fmla="*/ 8 w 15"/>
                      <a:gd name="T1" fmla="*/ 84 h 84"/>
                      <a:gd name="T2" fmla="*/ 0 w 15"/>
                      <a:gd name="T3" fmla="*/ 76 h 84"/>
                      <a:gd name="T4" fmla="*/ 0 w 15"/>
                      <a:gd name="T5" fmla="*/ 8 h 84"/>
                      <a:gd name="T6" fmla="*/ 8 w 15"/>
                      <a:gd name="T7" fmla="*/ 0 h 84"/>
                      <a:gd name="T8" fmla="*/ 15 w 15"/>
                      <a:gd name="T9" fmla="*/ 8 h 84"/>
                      <a:gd name="T10" fmla="*/ 15 w 15"/>
                      <a:gd name="T11" fmla="*/ 76 h 84"/>
                      <a:gd name="T12" fmla="*/ 8 w 15"/>
                      <a:gd name="T13" fmla="*/ 84 h 84"/>
                      <a:gd name="T14" fmla="*/ 8 w 15"/>
                      <a:gd name="T15" fmla="*/ 3 h 84"/>
                      <a:gd name="T16" fmla="*/ 3 w 15"/>
                      <a:gd name="T17" fmla="*/ 8 h 84"/>
                      <a:gd name="T18" fmla="*/ 3 w 15"/>
                      <a:gd name="T19" fmla="*/ 76 h 84"/>
                      <a:gd name="T20" fmla="*/ 8 w 15"/>
                      <a:gd name="T21" fmla="*/ 81 h 84"/>
                      <a:gd name="T22" fmla="*/ 12 w 15"/>
                      <a:gd name="T23" fmla="*/ 76 h 84"/>
                      <a:gd name="T24" fmla="*/ 12 w 15"/>
                      <a:gd name="T25" fmla="*/ 8 h 84"/>
                      <a:gd name="T26" fmla="*/ 8 w 15"/>
                      <a:gd name="T27" fmla="*/ 3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84">
                        <a:moveTo>
                          <a:pt x="8" y="84"/>
                        </a:moveTo>
                        <a:cubicBezTo>
                          <a:pt x="4" y="84"/>
                          <a:pt x="0" y="80"/>
                          <a:pt x="0" y="76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12" y="0"/>
                          <a:pt x="15" y="3"/>
                          <a:pt x="15" y="8"/>
                        </a:cubicBezTo>
                        <a:cubicBezTo>
                          <a:pt x="15" y="76"/>
                          <a:pt x="15" y="76"/>
                          <a:pt x="15" y="76"/>
                        </a:cubicBezTo>
                        <a:cubicBezTo>
                          <a:pt x="15" y="80"/>
                          <a:pt x="12" y="84"/>
                          <a:pt x="8" y="84"/>
                        </a:cubicBezTo>
                        <a:close/>
                        <a:moveTo>
                          <a:pt x="8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76"/>
                          <a:pt x="3" y="76"/>
                          <a:pt x="3" y="76"/>
                        </a:cubicBezTo>
                        <a:cubicBezTo>
                          <a:pt x="3" y="79"/>
                          <a:pt x="5" y="81"/>
                          <a:pt x="8" y="81"/>
                        </a:cubicBezTo>
                        <a:cubicBezTo>
                          <a:pt x="10" y="81"/>
                          <a:pt x="12" y="79"/>
                          <a:pt x="12" y="76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8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4" name="isľiḑé">
                    <a:extLst>
                      <a:ext uri="{FF2B5EF4-FFF2-40B4-BE49-F238E27FC236}">
                        <a16:creationId xmlns="" xmlns:a16="http://schemas.microsoft.com/office/drawing/2014/main" id="{DF4297A6-5F9D-410F-996C-B55754007DE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820824" y="4524312"/>
                    <a:ext cx="55530" cy="247501"/>
                  </a:xfrm>
                  <a:custGeom>
                    <a:avLst/>
                    <a:gdLst>
                      <a:gd name="T0" fmla="*/ 7 w 15"/>
                      <a:gd name="T1" fmla="*/ 66 h 66"/>
                      <a:gd name="T2" fmla="*/ 0 w 15"/>
                      <a:gd name="T3" fmla="*/ 58 h 66"/>
                      <a:gd name="T4" fmla="*/ 0 w 15"/>
                      <a:gd name="T5" fmla="*/ 8 h 66"/>
                      <a:gd name="T6" fmla="*/ 7 w 15"/>
                      <a:gd name="T7" fmla="*/ 0 h 66"/>
                      <a:gd name="T8" fmla="*/ 15 w 15"/>
                      <a:gd name="T9" fmla="*/ 8 h 66"/>
                      <a:gd name="T10" fmla="*/ 15 w 15"/>
                      <a:gd name="T11" fmla="*/ 58 h 66"/>
                      <a:gd name="T12" fmla="*/ 7 w 15"/>
                      <a:gd name="T13" fmla="*/ 66 h 66"/>
                      <a:gd name="T14" fmla="*/ 7 w 15"/>
                      <a:gd name="T15" fmla="*/ 3 h 66"/>
                      <a:gd name="T16" fmla="*/ 3 w 15"/>
                      <a:gd name="T17" fmla="*/ 8 h 66"/>
                      <a:gd name="T18" fmla="*/ 3 w 15"/>
                      <a:gd name="T19" fmla="*/ 58 h 66"/>
                      <a:gd name="T20" fmla="*/ 7 w 15"/>
                      <a:gd name="T21" fmla="*/ 63 h 66"/>
                      <a:gd name="T22" fmla="*/ 12 w 15"/>
                      <a:gd name="T23" fmla="*/ 58 h 66"/>
                      <a:gd name="T24" fmla="*/ 12 w 15"/>
                      <a:gd name="T25" fmla="*/ 8 h 66"/>
                      <a:gd name="T26" fmla="*/ 7 w 15"/>
                      <a:gd name="T27" fmla="*/ 3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66">
                        <a:moveTo>
                          <a:pt x="7" y="66"/>
                        </a:moveTo>
                        <a:cubicBezTo>
                          <a:pt x="3" y="66"/>
                          <a:pt x="0" y="62"/>
                          <a:pt x="0" y="5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5" y="3"/>
                          <a:pt x="15" y="8"/>
                        </a:cubicBezTo>
                        <a:cubicBezTo>
                          <a:pt x="15" y="58"/>
                          <a:pt x="15" y="58"/>
                          <a:pt x="15" y="58"/>
                        </a:cubicBezTo>
                        <a:cubicBezTo>
                          <a:pt x="15" y="62"/>
                          <a:pt x="11" y="66"/>
                          <a:pt x="7" y="6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58"/>
                          <a:pt x="3" y="58"/>
                          <a:pt x="3" y="58"/>
                        </a:cubicBezTo>
                        <a:cubicBezTo>
                          <a:pt x="3" y="61"/>
                          <a:pt x="5" y="63"/>
                          <a:pt x="7" y="63"/>
                        </a:cubicBezTo>
                        <a:cubicBezTo>
                          <a:pt x="10" y="63"/>
                          <a:pt x="12" y="61"/>
                          <a:pt x="12" y="58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5" name="íşlíďê">
                    <a:extLst>
                      <a:ext uri="{FF2B5EF4-FFF2-40B4-BE49-F238E27FC236}">
                        <a16:creationId xmlns="" xmlns:a16="http://schemas.microsoft.com/office/drawing/2014/main" id="{20D768CF-C0AF-49CF-8CC7-F8ADA390E64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51064" y="4636957"/>
                    <a:ext cx="52356" cy="134856"/>
                  </a:xfrm>
                  <a:custGeom>
                    <a:avLst/>
                    <a:gdLst>
                      <a:gd name="T0" fmla="*/ 7 w 14"/>
                      <a:gd name="T1" fmla="*/ 36 h 36"/>
                      <a:gd name="T2" fmla="*/ 0 w 14"/>
                      <a:gd name="T3" fmla="*/ 28 h 36"/>
                      <a:gd name="T4" fmla="*/ 0 w 14"/>
                      <a:gd name="T5" fmla="*/ 7 h 36"/>
                      <a:gd name="T6" fmla="*/ 7 w 14"/>
                      <a:gd name="T7" fmla="*/ 0 h 36"/>
                      <a:gd name="T8" fmla="*/ 14 w 14"/>
                      <a:gd name="T9" fmla="*/ 7 h 36"/>
                      <a:gd name="T10" fmla="*/ 14 w 14"/>
                      <a:gd name="T11" fmla="*/ 28 h 36"/>
                      <a:gd name="T12" fmla="*/ 7 w 14"/>
                      <a:gd name="T13" fmla="*/ 36 h 36"/>
                      <a:gd name="T14" fmla="*/ 7 w 14"/>
                      <a:gd name="T15" fmla="*/ 3 h 36"/>
                      <a:gd name="T16" fmla="*/ 3 w 14"/>
                      <a:gd name="T17" fmla="*/ 7 h 36"/>
                      <a:gd name="T18" fmla="*/ 3 w 14"/>
                      <a:gd name="T19" fmla="*/ 28 h 36"/>
                      <a:gd name="T20" fmla="*/ 7 w 14"/>
                      <a:gd name="T21" fmla="*/ 33 h 36"/>
                      <a:gd name="T22" fmla="*/ 11 w 14"/>
                      <a:gd name="T23" fmla="*/ 28 h 36"/>
                      <a:gd name="T24" fmla="*/ 11 w 14"/>
                      <a:gd name="T25" fmla="*/ 7 h 36"/>
                      <a:gd name="T26" fmla="*/ 7 w 14"/>
                      <a:gd name="T27" fmla="*/ 3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4" h="36">
                        <a:moveTo>
                          <a:pt x="7" y="36"/>
                        </a:moveTo>
                        <a:cubicBezTo>
                          <a:pt x="3" y="36"/>
                          <a:pt x="0" y="32"/>
                          <a:pt x="0" y="2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4" y="3"/>
                          <a:pt x="14" y="7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32"/>
                          <a:pt x="11" y="36"/>
                          <a:pt x="7" y="3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7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31"/>
                          <a:pt x="5" y="33"/>
                          <a:pt x="7" y="33"/>
                        </a:cubicBezTo>
                        <a:cubicBezTo>
                          <a:pt x="9" y="33"/>
                          <a:pt x="11" y="31"/>
                          <a:pt x="11" y="28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11" y="5"/>
                          <a:pt x="9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6" name="íSļîḍe">
                    <a:extLst>
                      <a:ext uri="{FF2B5EF4-FFF2-40B4-BE49-F238E27FC236}">
                        <a16:creationId xmlns="" xmlns:a16="http://schemas.microsoft.com/office/drawing/2014/main" id="{81814475-90A5-4C8F-934E-CA9D1FDE05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51064" y="4359311"/>
                    <a:ext cx="285578" cy="118991"/>
                  </a:xfrm>
                  <a:custGeom>
                    <a:avLst/>
                    <a:gdLst>
                      <a:gd name="T0" fmla="*/ 2 w 180"/>
                      <a:gd name="T1" fmla="*/ 75 h 75"/>
                      <a:gd name="T2" fmla="*/ 0 w 180"/>
                      <a:gd name="T3" fmla="*/ 68 h 75"/>
                      <a:gd name="T4" fmla="*/ 97 w 180"/>
                      <a:gd name="T5" fmla="*/ 19 h 75"/>
                      <a:gd name="T6" fmla="*/ 114 w 180"/>
                      <a:gd name="T7" fmla="*/ 42 h 75"/>
                      <a:gd name="T8" fmla="*/ 159 w 180"/>
                      <a:gd name="T9" fmla="*/ 7 h 75"/>
                      <a:gd name="T10" fmla="*/ 152 w 180"/>
                      <a:gd name="T11" fmla="*/ 7 h 75"/>
                      <a:gd name="T12" fmla="*/ 152 w 180"/>
                      <a:gd name="T13" fmla="*/ 0 h 75"/>
                      <a:gd name="T14" fmla="*/ 180 w 180"/>
                      <a:gd name="T15" fmla="*/ 0 h 75"/>
                      <a:gd name="T16" fmla="*/ 112 w 180"/>
                      <a:gd name="T17" fmla="*/ 52 h 75"/>
                      <a:gd name="T18" fmla="*/ 95 w 180"/>
                      <a:gd name="T19" fmla="*/ 28 h 75"/>
                      <a:gd name="T20" fmla="*/ 2 w 180"/>
                      <a:gd name="T21" fmla="*/ 75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80" h="75">
                        <a:moveTo>
                          <a:pt x="2" y="75"/>
                        </a:moveTo>
                        <a:lnTo>
                          <a:pt x="0" y="68"/>
                        </a:lnTo>
                        <a:lnTo>
                          <a:pt x="97" y="19"/>
                        </a:lnTo>
                        <a:lnTo>
                          <a:pt x="114" y="42"/>
                        </a:lnTo>
                        <a:lnTo>
                          <a:pt x="159" y="7"/>
                        </a:lnTo>
                        <a:lnTo>
                          <a:pt x="152" y="7"/>
                        </a:lnTo>
                        <a:lnTo>
                          <a:pt x="152" y="0"/>
                        </a:lnTo>
                        <a:lnTo>
                          <a:pt x="180" y="0"/>
                        </a:lnTo>
                        <a:lnTo>
                          <a:pt x="112" y="52"/>
                        </a:lnTo>
                        <a:lnTo>
                          <a:pt x="95" y="28"/>
                        </a:lnTo>
                        <a:lnTo>
                          <a:pt x="2" y="7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7" name="îšliďe">
                    <a:extLst>
                      <a:ext uri="{FF2B5EF4-FFF2-40B4-BE49-F238E27FC236}">
                        <a16:creationId xmlns="" xmlns:a16="http://schemas.microsoft.com/office/drawing/2014/main" id="{4E79F9B2-4906-414E-ACC4-7B00EB8DF61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06498" y="4362484"/>
                    <a:ext cx="23799" cy="30144"/>
                  </a:xfrm>
                  <a:custGeom>
                    <a:avLst/>
                    <a:gdLst>
                      <a:gd name="T0" fmla="*/ 8 w 15"/>
                      <a:gd name="T1" fmla="*/ 19 h 19"/>
                      <a:gd name="T2" fmla="*/ 0 w 15"/>
                      <a:gd name="T3" fmla="*/ 17 h 19"/>
                      <a:gd name="T4" fmla="*/ 8 w 15"/>
                      <a:gd name="T5" fmla="*/ 0 h 19"/>
                      <a:gd name="T6" fmla="*/ 15 w 15"/>
                      <a:gd name="T7" fmla="*/ 2 h 19"/>
                      <a:gd name="T8" fmla="*/ 8 w 15"/>
                      <a:gd name="T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9">
                        <a:moveTo>
                          <a:pt x="8" y="19"/>
                        </a:moveTo>
                        <a:lnTo>
                          <a:pt x="0" y="17"/>
                        </a:lnTo>
                        <a:lnTo>
                          <a:pt x="8" y="0"/>
                        </a:lnTo>
                        <a:lnTo>
                          <a:pt x="15" y="2"/>
                        </a:lnTo>
                        <a:lnTo>
                          <a:pt x="8" y="1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49" name="iṧlîḑê">
                  <a:extLst>
                    <a:ext uri="{FF2B5EF4-FFF2-40B4-BE49-F238E27FC236}">
                      <a16:creationId xmlns="" xmlns:a16="http://schemas.microsoft.com/office/drawing/2014/main" id="{BF6CD541-629A-4DB8-846F-CC0961F96325}"/>
                    </a:ext>
                  </a:extLst>
                </p:cNvPr>
                <p:cNvGrpSpPr/>
                <p:nvPr/>
              </p:nvGrpSpPr>
              <p:grpSpPr>
                <a:xfrm>
                  <a:off x="3835973" y="2208213"/>
                  <a:ext cx="490243" cy="463271"/>
                  <a:chOff x="5607752" y="3426422"/>
                  <a:chExt cx="490243" cy="463271"/>
                </a:xfrm>
              </p:grpSpPr>
              <p:sp>
                <p:nvSpPr>
                  <p:cNvPr id="65" name="îŝlîḑê">
                    <a:extLst>
                      <a:ext uri="{FF2B5EF4-FFF2-40B4-BE49-F238E27FC236}">
                        <a16:creationId xmlns="" xmlns:a16="http://schemas.microsoft.com/office/drawing/2014/main" id="{C9A4B73F-65E0-4443-9F91-E123A3D048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7752" y="3426422"/>
                    <a:ext cx="490243" cy="463271"/>
                  </a:xfrm>
                  <a:custGeom>
                    <a:avLst/>
                    <a:gdLst>
                      <a:gd name="T0" fmla="*/ 86 w 130"/>
                      <a:gd name="T1" fmla="*/ 123 h 123"/>
                      <a:gd name="T2" fmla="*/ 0 w 130"/>
                      <a:gd name="T3" fmla="*/ 102 h 123"/>
                      <a:gd name="T4" fmla="*/ 3 w 130"/>
                      <a:gd name="T5" fmla="*/ 100 h 123"/>
                      <a:gd name="T6" fmla="*/ 54 w 130"/>
                      <a:gd name="T7" fmla="*/ 1 h 123"/>
                      <a:gd name="T8" fmla="*/ 54 w 130"/>
                      <a:gd name="T9" fmla="*/ 0 h 123"/>
                      <a:gd name="T10" fmla="*/ 130 w 130"/>
                      <a:gd name="T11" fmla="*/ 18 h 123"/>
                      <a:gd name="T12" fmla="*/ 130 w 130"/>
                      <a:gd name="T13" fmla="*/ 20 h 123"/>
                      <a:gd name="T14" fmla="*/ 86 w 130"/>
                      <a:gd name="T15" fmla="*/ 123 h 123"/>
                      <a:gd name="T16" fmla="*/ 7 w 130"/>
                      <a:gd name="T17" fmla="*/ 101 h 123"/>
                      <a:gd name="T18" fmla="*/ 86 w 130"/>
                      <a:gd name="T19" fmla="*/ 120 h 123"/>
                      <a:gd name="T20" fmla="*/ 127 w 130"/>
                      <a:gd name="T21" fmla="*/ 20 h 123"/>
                      <a:gd name="T22" fmla="*/ 56 w 130"/>
                      <a:gd name="T23" fmla="*/ 4 h 123"/>
                      <a:gd name="T24" fmla="*/ 7 w 130"/>
                      <a:gd name="T25" fmla="*/ 101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0" h="123">
                        <a:moveTo>
                          <a:pt x="86" y="123"/>
                        </a:move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3" y="100"/>
                          <a:pt x="3" y="100"/>
                          <a:pt x="3" y="100"/>
                        </a:cubicBezTo>
                        <a:cubicBezTo>
                          <a:pt x="28" y="85"/>
                          <a:pt x="53" y="2"/>
                          <a:pt x="54" y="1"/>
                        </a:cubicBez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130" y="18"/>
                          <a:pt x="130" y="18"/>
                          <a:pt x="130" y="18"/>
                        </a:cubicBezTo>
                        <a:cubicBezTo>
                          <a:pt x="130" y="20"/>
                          <a:pt x="130" y="20"/>
                          <a:pt x="130" y="20"/>
                        </a:cubicBezTo>
                        <a:cubicBezTo>
                          <a:pt x="117" y="108"/>
                          <a:pt x="88" y="122"/>
                          <a:pt x="86" y="123"/>
                        </a:cubicBezTo>
                        <a:close/>
                        <a:moveTo>
                          <a:pt x="7" y="101"/>
                        </a:moveTo>
                        <a:cubicBezTo>
                          <a:pt x="86" y="120"/>
                          <a:pt x="86" y="120"/>
                          <a:pt x="86" y="120"/>
                        </a:cubicBezTo>
                        <a:cubicBezTo>
                          <a:pt x="89" y="117"/>
                          <a:pt x="115" y="100"/>
                          <a:pt x="127" y="20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3" y="14"/>
                          <a:pt x="30" y="82"/>
                          <a:pt x="7" y="10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6" name="ïSḷíḋè">
                    <a:extLst>
                      <a:ext uri="{FF2B5EF4-FFF2-40B4-BE49-F238E27FC236}">
                        <a16:creationId xmlns="" xmlns:a16="http://schemas.microsoft.com/office/drawing/2014/main" id="{5472DCE3-F2D7-4C7B-BEAD-03C678899C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9869" y="3516854"/>
                    <a:ext cx="193559" cy="57115"/>
                  </a:xfrm>
                  <a:custGeom>
                    <a:avLst/>
                    <a:gdLst>
                      <a:gd name="T0" fmla="*/ 122 w 122"/>
                      <a:gd name="T1" fmla="*/ 36 h 36"/>
                      <a:gd name="T2" fmla="*/ 0 w 122"/>
                      <a:gd name="T3" fmla="*/ 7 h 36"/>
                      <a:gd name="T4" fmla="*/ 3 w 122"/>
                      <a:gd name="T5" fmla="*/ 0 h 36"/>
                      <a:gd name="T6" fmla="*/ 122 w 122"/>
                      <a:gd name="T7" fmla="*/ 29 h 36"/>
                      <a:gd name="T8" fmla="*/ 122 w 122"/>
                      <a:gd name="T9" fmla="*/ 3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36">
                        <a:moveTo>
                          <a:pt x="122" y="36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22" y="29"/>
                        </a:lnTo>
                        <a:lnTo>
                          <a:pt x="122" y="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7" name="îṩḷíḓê">
                    <a:extLst>
                      <a:ext uri="{FF2B5EF4-FFF2-40B4-BE49-F238E27FC236}">
                        <a16:creationId xmlns="" xmlns:a16="http://schemas.microsoft.com/office/drawing/2014/main" id="{508CCDBC-0E0D-4DAF-BC50-5AB3C35FCF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23523" y="3558104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8" name="ïŝliḑé">
                    <a:extLst>
                      <a:ext uri="{FF2B5EF4-FFF2-40B4-BE49-F238E27FC236}">
                        <a16:creationId xmlns="" xmlns:a16="http://schemas.microsoft.com/office/drawing/2014/main" id="{F7A046A8-5DEA-4FAB-A0F8-DBA6CF524EB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12417" y="3604115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9" name="iş1îdê">
                    <a:extLst>
                      <a:ext uri="{FF2B5EF4-FFF2-40B4-BE49-F238E27FC236}">
                        <a16:creationId xmlns="" xmlns:a16="http://schemas.microsoft.com/office/drawing/2014/main" id="{5692AE8A-FD96-4D7E-BEF5-BEE4D63DE5F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88618" y="3634259"/>
                    <a:ext cx="177693" cy="52355"/>
                  </a:xfrm>
                  <a:custGeom>
                    <a:avLst/>
                    <a:gdLst>
                      <a:gd name="T0" fmla="*/ 112 w 112"/>
                      <a:gd name="T1" fmla="*/ 33 h 33"/>
                      <a:gd name="T2" fmla="*/ 0 w 112"/>
                      <a:gd name="T3" fmla="*/ 7 h 33"/>
                      <a:gd name="T4" fmla="*/ 0 w 112"/>
                      <a:gd name="T5" fmla="*/ 0 h 33"/>
                      <a:gd name="T6" fmla="*/ 112 w 112"/>
                      <a:gd name="T7" fmla="*/ 26 h 33"/>
                      <a:gd name="T8" fmla="*/ 112 w 112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2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2" y="26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0" name="îSliḑê">
                    <a:extLst>
                      <a:ext uri="{FF2B5EF4-FFF2-40B4-BE49-F238E27FC236}">
                        <a16:creationId xmlns="" xmlns:a16="http://schemas.microsoft.com/office/drawing/2014/main" id="{E8D914CB-9C7C-4D9E-BE47-C949EFB2998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69579" y="3675509"/>
                    <a:ext cx="180866" cy="52355"/>
                  </a:xfrm>
                  <a:custGeom>
                    <a:avLst/>
                    <a:gdLst>
                      <a:gd name="T0" fmla="*/ 112 w 114"/>
                      <a:gd name="T1" fmla="*/ 33 h 33"/>
                      <a:gd name="T2" fmla="*/ 0 w 114"/>
                      <a:gd name="T3" fmla="*/ 7 h 33"/>
                      <a:gd name="T4" fmla="*/ 3 w 114"/>
                      <a:gd name="T5" fmla="*/ 0 h 33"/>
                      <a:gd name="T6" fmla="*/ 114 w 114"/>
                      <a:gd name="T7" fmla="*/ 28 h 33"/>
                      <a:gd name="T8" fmla="*/ 112 w 114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14" y="28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1" name="íšľíḑê">
                    <a:extLst>
                      <a:ext uri="{FF2B5EF4-FFF2-40B4-BE49-F238E27FC236}">
                        <a16:creationId xmlns="" xmlns:a16="http://schemas.microsoft.com/office/drawing/2014/main" id="{22549FBE-0506-4990-AE3E-E6C5D478A3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80591" y="3434354"/>
                    <a:ext cx="76154" cy="90433"/>
                  </a:xfrm>
                  <a:custGeom>
                    <a:avLst/>
                    <a:gdLst>
                      <a:gd name="T0" fmla="*/ 0 w 48"/>
                      <a:gd name="T1" fmla="*/ 38 h 57"/>
                      <a:gd name="T2" fmla="*/ 29 w 48"/>
                      <a:gd name="T3" fmla="*/ 0 h 57"/>
                      <a:gd name="T4" fmla="*/ 48 w 48"/>
                      <a:gd name="T5" fmla="*/ 12 h 57"/>
                      <a:gd name="T6" fmla="*/ 12 w 48"/>
                      <a:gd name="T7" fmla="*/ 57 h 57"/>
                      <a:gd name="T8" fmla="*/ 0 w 48"/>
                      <a:gd name="T9" fmla="*/ 38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57">
                        <a:moveTo>
                          <a:pt x="0" y="38"/>
                        </a:moveTo>
                        <a:lnTo>
                          <a:pt x="29" y="0"/>
                        </a:lnTo>
                        <a:lnTo>
                          <a:pt x="48" y="12"/>
                        </a:lnTo>
                        <a:lnTo>
                          <a:pt x="12" y="57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72" name="işḻiďê">
                    <a:extLst>
                      <a:ext uri="{FF2B5EF4-FFF2-40B4-BE49-F238E27FC236}">
                        <a16:creationId xmlns="" xmlns:a16="http://schemas.microsoft.com/office/drawing/2014/main" id="{790CEFF8-17B9-46DF-9A89-DE00CF673E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74244" y="3426422"/>
                    <a:ext cx="93606" cy="106298"/>
                  </a:xfrm>
                  <a:custGeom>
                    <a:avLst/>
                    <a:gdLst>
                      <a:gd name="T0" fmla="*/ 14 w 59"/>
                      <a:gd name="T1" fmla="*/ 67 h 67"/>
                      <a:gd name="T2" fmla="*/ 0 w 59"/>
                      <a:gd name="T3" fmla="*/ 43 h 67"/>
                      <a:gd name="T4" fmla="*/ 33 w 59"/>
                      <a:gd name="T5" fmla="*/ 0 h 67"/>
                      <a:gd name="T6" fmla="*/ 59 w 59"/>
                      <a:gd name="T7" fmla="*/ 15 h 67"/>
                      <a:gd name="T8" fmla="*/ 14 w 59"/>
                      <a:gd name="T9" fmla="*/ 67 h 67"/>
                      <a:gd name="T10" fmla="*/ 9 w 59"/>
                      <a:gd name="T11" fmla="*/ 45 h 67"/>
                      <a:gd name="T12" fmla="*/ 16 w 59"/>
                      <a:gd name="T13" fmla="*/ 55 h 67"/>
                      <a:gd name="T14" fmla="*/ 47 w 59"/>
                      <a:gd name="T15" fmla="*/ 17 h 67"/>
                      <a:gd name="T16" fmla="*/ 35 w 59"/>
                      <a:gd name="T17" fmla="*/ 10 h 67"/>
                      <a:gd name="T18" fmla="*/ 9 w 59"/>
                      <a:gd name="T19" fmla="*/ 45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9" h="67">
                        <a:moveTo>
                          <a:pt x="14" y="67"/>
                        </a:moveTo>
                        <a:lnTo>
                          <a:pt x="0" y="43"/>
                        </a:lnTo>
                        <a:lnTo>
                          <a:pt x="33" y="0"/>
                        </a:lnTo>
                        <a:lnTo>
                          <a:pt x="59" y="15"/>
                        </a:lnTo>
                        <a:lnTo>
                          <a:pt x="14" y="67"/>
                        </a:lnTo>
                        <a:close/>
                        <a:moveTo>
                          <a:pt x="9" y="45"/>
                        </a:moveTo>
                        <a:lnTo>
                          <a:pt x="16" y="55"/>
                        </a:lnTo>
                        <a:lnTo>
                          <a:pt x="47" y="17"/>
                        </a:lnTo>
                        <a:lnTo>
                          <a:pt x="35" y="10"/>
                        </a:lnTo>
                        <a:lnTo>
                          <a:pt x="9" y="4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50" name="ïślîḍe">
                  <a:extLst>
                    <a:ext uri="{FF2B5EF4-FFF2-40B4-BE49-F238E27FC236}">
                      <a16:creationId xmlns="" xmlns:a16="http://schemas.microsoft.com/office/drawing/2014/main" id="{DEB8EFA4-369F-4B3C-AE67-724A3487DEC2}"/>
                    </a:ext>
                  </a:extLst>
                </p:cNvPr>
                <p:cNvGrpSpPr/>
                <p:nvPr/>
              </p:nvGrpSpPr>
              <p:grpSpPr>
                <a:xfrm>
                  <a:off x="4009701" y="3982239"/>
                  <a:ext cx="547357" cy="255434"/>
                  <a:chOff x="5057221" y="3151948"/>
                  <a:chExt cx="547357" cy="255434"/>
                </a:xfrm>
              </p:grpSpPr>
              <p:sp>
                <p:nvSpPr>
                  <p:cNvPr id="60" name="iṡ1íḋe">
                    <a:extLst>
                      <a:ext uri="{FF2B5EF4-FFF2-40B4-BE49-F238E27FC236}">
                        <a16:creationId xmlns="" xmlns:a16="http://schemas.microsoft.com/office/drawing/2014/main" id="{B881176D-E52B-4FEC-9E6F-B975EA8307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20634" y="3151948"/>
                    <a:ext cx="383944" cy="255434"/>
                  </a:xfrm>
                  <a:custGeom>
                    <a:avLst/>
                    <a:gdLst>
                      <a:gd name="T0" fmla="*/ 53 w 102"/>
                      <a:gd name="T1" fmla="*/ 68 h 68"/>
                      <a:gd name="T2" fmla="*/ 53 w 102"/>
                      <a:gd name="T3" fmla="*/ 68 h 68"/>
                      <a:gd name="T4" fmla="*/ 19 w 102"/>
                      <a:gd name="T5" fmla="*/ 67 h 68"/>
                      <a:gd name="T6" fmla="*/ 6 w 102"/>
                      <a:gd name="T7" fmla="*/ 4 h 68"/>
                      <a:gd name="T8" fmla="*/ 6 w 102"/>
                      <a:gd name="T9" fmla="*/ 3 h 68"/>
                      <a:gd name="T10" fmla="*/ 11 w 102"/>
                      <a:gd name="T11" fmla="*/ 2 h 68"/>
                      <a:gd name="T12" fmla="*/ 62 w 102"/>
                      <a:gd name="T13" fmla="*/ 0 h 68"/>
                      <a:gd name="T14" fmla="*/ 89 w 102"/>
                      <a:gd name="T15" fmla="*/ 3 h 68"/>
                      <a:gd name="T16" fmla="*/ 94 w 102"/>
                      <a:gd name="T17" fmla="*/ 66 h 68"/>
                      <a:gd name="T18" fmla="*/ 94 w 102"/>
                      <a:gd name="T19" fmla="*/ 67 h 68"/>
                      <a:gd name="T20" fmla="*/ 93 w 102"/>
                      <a:gd name="T21" fmla="*/ 67 h 68"/>
                      <a:gd name="T22" fmla="*/ 53 w 102"/>
                      <a:gd name="T23" fmla="*/ 68 h 68"/>
                      <a:gd name="T24" fmla="*/ 9 w 102"/>
                      <a:gd name="T25" fmla="*/ 6 h 68"/>
                      <a:gd name="T26" fmla="*/ 19 w 102"/>
                      <a:gd name="T27" fmla="*/ 64 h 68"/>
                      <a:gd name="T28" fmla="*/ 53 w 102"/>
                      <a:gd name="T29" fmla="*/ 65 h 68"/>
                      <a:gd name="T30" fmla="*/ 91 w 102"/>
                      <a:gd name="T31" fmla="*/ 64 h 68"/>
                      <a:gd name="T32" fmla="*/ 88 w 102"/>
                      <a:gd name="T33" fmla="*/ 6 h 68"/>
                      <a:gd name="T34" fmla="*/ 62 w 102"/>
                      <a:gd name="T35" fmla="*/ 3 h 68"/>
                      <a:gd name="T36" fmla="*/ 12 w 102"/>
                      <a:gd name="T37" fmla="*/ 5 h 68"/>
                      <a:gd name="T38" fmla="*/ 9 w 102"/>
                      <a:gd name="T39" fmla="*/ 6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02" h="68">
                        <a:moveTo>
                          <a:pt x="53" y="68"/>
                        </a:moveTo>
                        <a:cubicBezTo>
                          <a:pt x="53" y="68"/>
                          <a:pt x="53" y="68"/>
                          <a:pt x="53" y="68"/>
                        </a:cubicBezTo>
                        <a:cubicBezTo>
                          <a:pt x="36" y="68"/>
                          <a:pt x="25" y="67"/>
                          <a:pt x="19" y="67"/>
                        </a:cubicBezTo>
                        <a:cubicBezTo>
                          <a:pt x="0" y="64"/>
                          <a:pt x="5" y="10"/>
                          <a:pt x="6" y="4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11" y="2"/>
                          <a:pt x="11" y="2"/>
                          <a:pt x="11" y="2"/>
                        </a:cubicBezTo>
                        <a:cubicBezTo>
                          <a:pt x="20" y="2"/>
                          <a:pt x="43" y="0"/>
                          <a:pt x="62" y="0"/>
                        </a:cubicBezTo>
                        <a:cubicBezTo>
                          <a:pt x="76" y="0"/>
                          <a:pt x="85" y="1"/>
                          <a:pt x="89" y="3"/>
                        </a:cubicBezTo>
                        <a:cubicBezTo>
                          <a:pt x="102" y="10"/>
                          <a:pt x="95" y="60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7"/>
                          <a:pt x="93" y="67"/>
                          <a:pt x="93" y="67"/>
                        </a:cubicBezTo>
                        <a:cubicBezTo>
                          <a:pt x="93" y="67"/>
                          <a:pt x="72" y="68"/>
                          <a:pt x="53" y="68"/>
                        </a:cubicBezTo>
                        <a:close/>
                        <a:moveTo>
                          <a:pt x="9" y="6"/>
                        </a:moveTo>
                        <a:cubicBezTo>
                          <a:pt x="7" y="22"/>
                          <a:pt x="6" y="62"/>
                          <a:pt x="19" y="64"/>
                        </a:cubicBezTo>
                        <a:cubicBezTo>
                          <a:pt x="25" y="64"/>
                          <a:pt x="37" y="65"/>
                          <a:pt x="53" y="65"/>
                        </a:cubicBezTo>
                        <a:cubicBezTo>
                          <a:pt x="70" y="65"/>
                          <a:pt x="87" y="64"/>
                          <a:pt x="91" y="64"/>
                        </a:cubicBezTo>
                        <a:cubicBezTo>
                          <a:pt x="93" y="48"/>
                          <a:pt x="96" y="10"/>
                          <a:pt x="88" y="6"/>
                        </a:cubicBezTo>
                        <a:cubicBezTo>
                          <a:pt x="85" y="4"/>
                          <a:pt x="79" y="3"/>
                          <a:pt x="62" y="3"/>
                        </a:cubicBezTo>
                        <a:cubicBezTo>
                          <a:pt x="43" y="3"/>
                          <a:pt x="20" y="5"/>
                          <a:pt x="12" y="5"/>
                        </a:cubicBezTo>
                        <a:lnTo>
                          <a:pt x="9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1" name="iṣ1îḍé">
                    <a:extLst>
                      <a:ext uri="{FF2B5EF4-FFF2-40B4-BE49-F238E27FC236}">
                        <a16:creationId xmlns="" xmlns:a16="http://schemas.microsoft.com/office/drawing/2014/main" id="{E3DCD9F7-727B-4150-9775-68B4DA3280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42846" y="3164641"/>
                    <a:ext cx="312550" cy="123751"/>
                  </a:xfrm>
                  <a:custGeom>
                    <a:avLst/>
                    <a:gdLst>
                      <a:gd name="T0" fmla="*/ 46 w 83"/>
                      <a:gd name="T1" fmla="*/ 33 h 33"/>
                      <a:gd name="T2" fmla="*/ 44 w 83"/>
                      <a:gd name="T3" fmla="*/ 32 h 33"/>
                      <a:gd name="T4" fmla="*/ 0 w 83"/>
                      <a:gd name="T5" fmla="*/ 2 h 33"/>
                      <a:gd name="T6" fmla="*/ 2 w 83"/>
                      <a:gd name="T7" fmla="*/ 0 h 33"/>
                      <a:gd name="T8" fmla="*/ 45 w 83"/>
                      <a:gd name="T9" fmla="*/ 30 h 33"/>
                      <a:gd name="T10" fmla="*/ 81 w 83"/>
                      <a:gd name="T11" fmla="*/ 0 h 33"/>
                      <a:gd name="T12" fmla="*/ 83 w 83"/>
                      <a:gd name="T13" fmla="*/ 2 h 33"/>
                      <a:gd name="T14" fmla="*/ 46 w 83"/>
                      <a:gd name="T15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3" h="33">
                        <a:moveTo>
                          <a:pt x="46" y="33"/>
                        </a:moveTo>
                        <a:cubicBezTo>
                          <a:pt x="45" y="33"/>
                          <a:pt x="45" y="33"/>
                          <a:pt x="44" y="32"/>
                        </a:cubicBezTo>
                        <a:cubicBezTo>
                          <a:pt x="36" y="29"/>
                          <a:pt x="2" y="3"/>
                          <a:pt x="0" y="2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37" y="26"/>
                          <a:pt x="45" y="30"/>
                        </a:cubicBezTo>
                        <a:cubicBezTo>
                          <a:pt x="50" y="32"/>
                          <a:pt x="69" y="14"/>
                          <a:pt x="81" y="0"/>
                        </a:cubicBezTo>
                        <a:cubicBezTo>
                          <a:pt x="83" y="2"/>
                          <a:pt x="83" y="2"/>
                          <a:pt x="83" y="2"/>
                        </a:cubicBezTo>
                        <a:cubicBezTo>
                          <a:pt x="79" y="8"/>
                          <a:pt x="56" y="33"/>
                          <a:pt x="46" y="3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2" name="ïṡḻïḓe">
                    <a:extLst>
                      <a:ext uri="{FF2B5EF4-FFF2-40B4-BE49-F238E27FC236}">
                        <a16:creationId xmlns="" xmlns:a16="http://schemas.microsoft.com/office/drawing/2014/main" id="{FB601E1F-01B7-4533-88F5-1E954E22CA8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00057" y="3220170"/>
                    <a:ext cx="9360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3" name="iṥḻïďê">
                    <a:extLst>
                      <a:ext uri="{FF2B5EF4-FFF2-40B4-BE49-F238E27FC236}">
                        <a16:creationId xmlns="" xmlns:a16="http://schemas.microsoft.com/office/drawing/2014/main" id="{4C0B45A9-2A7B-4FBF-B0E8-6A96D957CE5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11163" y="3332815"/>
                    <a:ext cx="9836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64" name="íṣ1íďé">
                    <a:extLst>
                      <a:ext uri="{FF2B5EF4-FFF2-40B4-BE49-F238E27FC236}">
                        <a16:creationId xmlns="" xmlns:a16="http://schemas.microsoft.com/office/drawing/2014/main" id="{CBD4E474-42C4-4DD2-A911-4C7DE7B6A09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57221" y="3277286"/>
                    <a:ext cx="136443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51" name="íśļíḋé">
                  <a:extLst>
                    <a:ext uri="{FF2B5EF4-FFF2-40B4-BE49-F238E27FC236}">
                      <a16:creationId xmlns="" xmlns:a16="http://schemas.microsoft.com/office/drawing/2014/main" id="{1B17FF17-FCD2-4A78-9B37-07CDD65A8067}"/>
                    </a:ext>
                  </a:extLst>
                </p:cNvPr>
                <p:cNvGrpSpPr/>
                <p:nvPr/>
              </p:nvGrpSpPr>
              <p:grpSpPr>
                <a:xfrm>
                  <a:off x="3859160" y="4537310"/>
                  <a:ext cx="325243" cy="337935"/>
                  <a:chOff x="5125442" y="3615221"/>
                  <a:chExt cx="325243" cy="337935"/>
                </a:xfrm>
              </p:grpSpPr>
              <p:sp>
                <p:nvSpPr>
                  <p:cNvPr id="56" name="îş1iḋê">
                    <a:extLst>
                      <a:ext uri="{FF2B5EF4-FFF2-40B4-BE49-F238E27FC236}">
                        <a16:creationId xmlns="" xmlns:a16="http://schemas.microsoft.com/office/drawing/2014/main" id="{342D0557-6362-4247-8D7B-C089FFB297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04769" y="3615221"/>
                    <a:ext cx="166588" cy="165001"/>
                  </a:xfrm>
                  <a:custGeom>
                    <a:avLst/>
                    <a:gdLst>
                      <a:gd name="T0" fmla="*/ 22 w 44"/>
                      <a:gd name="T1" fmla="*/ 44 h 44"/>
                      <a:gd name="T2" fmla="*/ 0 w 44"/>
                      <a:gd name="T3" fmla="*/ 22 h 44"/>
                      <a:gd name="T4" fmla="*/ 22 w 44"/>
                      <a:gd name="T5" fmla="*/ 0 h 44"/>
                      <a:gd name="T6" fmla="*/ 44 w 44"/>
                      <a:gd name="T7" fmla="*/ 22 h 44"/>
                      <a:gd name="T8" fmla="*/ 22 w 44"/>
                      <a:gd name="T9" fmla="*/ 44 h 44"/>
                      <a:gd name="T10" fmla="*/ 22 w 44"/>
                      <a:gd name="T11" fmla="*/ 3 h 44"/>
                      <a:gd name="T12" fmla="*/ 3 w 44"/>
                      <a:gd name="T13" fmla="*/ 22 h 44"/>
                      <a:gd name="T14" fmla="*/ 22 w 44"/>
                      <a:gd name="T15" fmla="*/ 41 h 44"/>
                      <a:gd name="T16" fmla="*/ 41 w 44"/>
                      <a:gd name="T17" fmla="*/ 22 h 44"/>
                      <a:gd name="T18" fmla="*/ 22 w 44"/>
                      <a:gd name="T19" fmla="*/ 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" h="44">
                        <a:moveTo>
                          <a:pt x="22" y="44"/>
                        </a:moveTo>
                        <a:cubicBezTo>
                          <a:pt x="10" y="44"/>
                          <a:pt x="0" y="34"/>
                          <a:pt x="0" y="22"/>
                        </a:cubicBezTo>
                        <a:cubicBezTo>
                          <a:pt x="0" y="10"/>
                          <a:pt x="10" y="0"/>
                          <a:pt x="22" y="0"/>
                        </a:cubicBezTo>
                        <a:cubicBezTo>
                          <a:pt x="34" y="0"/>
                          <a:pt x="44" y="10"/>
                          <a:pt x="44" y="22"/>
                        </a:cubicBezTo>
                        <a:cubicBezTo>
                          <a:pt x="44" y="34"/>
                          <a:pt x="34" y="44"/>
                          <a:pt x="22" y="44"/>
                        </a:cubicBezTo>
                        <a:close/>
                        <a:moveTo>
                          <a:pt x="22" y="3"/>
                        </a:moveTo>
                        <a:cubicBezTo>
                          <a:pt x="11" y="3"/>
                          <a:pt x="3" y="12"/>
                          <a:pt x="3" y="22"/>
                        </a:cubicBezTo>
                        <a:cubicBezTo>
                          <a:pt x="3" y="33"/>
                          <a:pt x="11" y="41"/>
                          <a:pt x="22" y="41"/>
                        </a:cubicBezTo>
                        <a:cubicBezTo>
                          <a:pt x="32" y="41"/>
                          <a:pt x="41" y="33"/>
                          <a:pt x="41" y="22"/>
                        </a:cubicBezTo>
                        <a:cubicBezTo>
                          <a:pt x="41" y="12"/>
                          <a:pt x="32" y="3"/>
                          <a:pt x="22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7" name="ï$ḻidê">
                    <a:extLst>
                      <a:ext uri="{FF2B5EF4-FFF2-40B4-BE49-F238E27FC236}">
                        <a16:creationId xmlns="" xmlns:a16="http://schemas.microsoft.com/office/drawing/2014/main" id="{765AE389-7811-4376-BC3C-18A973F5C40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25442" y="3783394"/>
                    <a:ext cx="325243" cy="169760"/>
                  </a:xfrm>
                  <a:custGeom>
                    <a:avLst/>
                    <a:gdLst>
                      <a:gd name="T0" fmla="*/ 86 w 86"/>
                      <a:gd name="T1" fmla="*/ 45 h 45"/>
                      <a:gd name="T2" fmla="*/ 0 w 86"/>
                      <a:gd name="T3" fmla="*/ 45 h 45"/>
                      <a:gd name="T4" fmla="*/ 0 w 86"/>
                      <a:gd name="T5" fmla="*/ 44 h 45"/>
                      <a:gd name="T6" fmla="*/ 43 w 86"/>
                      <a:gd name="T7" fmla="*/ 0 h 45"/>
                      <a:gd name="T8" fmla="*/ 86 w 86"/>
                      <a:gd name="T9" fmla="*/ 44 h 45"/>
                      <a:gd name="T10" fmla="*/ 86 w 86"/>
                      <a:gd name="T11" fmla="*/ 45 h 45"/>
                      <a:gd name="T12" fmla="*/ 3 w 86"/>
                      <a:gd name="T13" fmla="*/ 42 h 45"/>
                      <a:gd name="T14" fmla="*/ 83 w 86"/>
                      <a:gd name="T15" fmla="*/ 42 h 45"/>
                      <a:gd name="T16" fmla="*/ 43 w 86"/>
                      <a:gd name="T17" fmla="*/ 3 h 45"/>
                      <a:gd name="T18" fmla="*/ 3 w 86"/>
                      <a:gd name="T19" fmla="*/ 42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45">
                        <a:moveTo>
                          <a:pt x="86" y="45"/>
                        </a:moveTo>
                        <a:cubicBezTo>
                          <a:pt x="0" y="45"/>
                          <a:pt x="0" y="45"/>
                          <a:pt x="0" y="4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4"/>
                        </a:cubicBezTo>
                        <a:lnTo>
                          <a:pt x="86" y="45"/>
                        </a:lnTo>
                        <a:close/>
                        <a:moveTo>
                          <a:pt x="3" y="42"/>
                        </a:moveTo>
                        <a:cubicBezTo>
                          <a:pt x="83" y="42"/>
                          <a:pt x="83" y="42"/>
                          <a:pt x="83" y="42"/>
                        </a:cubicBezTo>
                        <a:cubicBezTo>
                          <a:pt x="82" y="21"/>
                          <a:pt x="64" y="3"/>
                          <a:pt x="43" y="3"/>
                        </a:cubicBezTo>
                        <a:cubicBezTo>
                          <a:pt x="21" y="3"/>
                          <a:pt x="4" y="21"/>
                          <a:pt x="3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8" name="ïŝļîḍe">
                    <a:extLst>
                      <a:ext uri="{FF2B5EF4-FFF2-40B4-BE49-F238E27FC236}">
                        <a16:creationId xmlns="" xmlns:a16="http://schemas.microsoft.com/office/drawing/2014/main" id="{F30F0A78-02A2-4B84-B08B-4CDD5E7D79B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0779" y="3791327"/>
                    <a:ext cx="71395" cy="49182"/>
                  </a:xfrm>
                  <a:custGeom>
                    <a:avLst/>
                    <a:gdLst>
                      <a:gd name="T0" fmla="*/ 10 w 19"/>
                      <a:gd name="T1" fmla="*/ 13 h 13"/>
                      <a:gd name="T2" fmla="*/ 0 w 19"/>
                      <a:gd name="T3" fmla="*/ 1 h 13"/>
                      <a:gd name="T4" fmla="*/ 3 w 19"/>
                      <a:gd name="T5" fmla="*/ 0 h 13"/>
                      <a:gd name="T6" fmla="*/ 10 w 19"/>
                      <a:gd name="T7" fmla="*/ 10 h 13"/>
                      <a:gd name="T8" fmla="*/ 16 w 19"/>
                      <a:gd name="T9" fmla="*/ 0 h 13"/>
                      <a:gd name="T10" fmla="*/ 19 w 19"/>
                      <a:gd name="T11" fmla="*/ 1 h 13"/>
                      <a:gd name="T12" fmla="*/ 10 w 19"/>
                      <a:gd name="T1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13">
                        <a:moveTo>
                          <a:pt x="10" y="13"/>
                        </a:moveTo>
                        <a:cubicBezTo>
                          <a:pt x="4" y="13"/>
                          <a:pt x="1" y="3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10" y="10"/>
                        </a:cubicBezTo>
                        <a:cubicBezTo>
                          <a:pt x="12" y="10"/>
                          <a:pt x="15" y="4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3"/>
                          <a:pt x="15" y="13"/>
                          <a:pt x="10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9" name="ïṡlïḋè">
                    <a:extLst>
                      <a:ext uri="{FF2B5EF4-FFF2-40B4-BE49-F238E27FC236}">
                        <a16:creationId xmlns="" xmlns:a16="http://schemas.microsoft.com/office/drawing/2014/main" id="{991D5386-9154-46C1-B5DD-152C35E40A9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250779" y="3829405"/>
                    <a:ext cx="79327" cy="123751"/>
                  </a:xfrm>
                  <a:custGeom>
                    <a:avLst/>
                    <a:gdLst>
                      <a:gd name="T0" fmla="*/ 21 w 21"/>
                      <a:gd name="T1" fmla="*/ 33 h 33"/>
                      <a:gd name="T2" fmla="*/ 0 w 21"/>
                      <a:gd name="T3" fmla="*/ 33 h 33"/>
                      <a:gd name="T4" fmla="*/ 0 w 21"/>
                      <a:gd name="T5" fmla="*/ 32 h 33"/>
                      <a:gd name="T6" fmla="*/ 10 w 21"/>
                      <a:gd name="T7" fmla="*/ 0 h 33"/>
                      <a:gd name="T8" fmla="*/ 21 w 21"/>
                      <a:gd name="T9" fmla="*/ 32 h 33"/>
                      <a:gd name="T10" fmla="*/ 21 w 21"/>
                      <a:gd name="T11" fmla="*/ 33 h 33"/>
                      <a:gd name="T12" fmla="*/ 3 w 21"/>
                      <a:gd name="T13" fmla="*/ 30 h 33"/>
                      <a:gd name="T14" fmla="*/ 17 w 21"/>
                      <a:gd name="T15" fmla="*/ 30 h 33"/>
                      <a:gd name="T16" fmla="*/ 10 w 21"/>
                      <a:gd name="T17" fmla="*/ 3 h 33"/>
                      <a:gd name="T18" fmla="*/ 3 w 21"/>
                      <a:gd name="T19" fmla="*/ 3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" h="33">
                        <a:moveTo>
                          <a:pt x="21" y="33"/>
                        </a:move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" y="22"/>
                          <a:pt x="3" y="0"/>
                          <a:pt x="10" y="0"/>
                        </a:cubicBezTo>
                        <a:cubicBezTo>
                          <a:pt x="17" y="0"/>
                          <a:pt x="20" y="22"/>
                          <a:pt x="21" y="32"/>
                        </a:cubicBezTo>
                        <a:lnTo>
                          <a:pt x="21" y="33"/>
                        </a:lnTo>
                        <a:close/>
                        <a:moveTo>
                          <a:pt x="3" y="30"/>
                        </a:moveTo>
                        <a:cubicBezTo>
                          <a:pt x="17" y="30"/>
                          <a:pt x="17" y="30"/>
                          <a:pt x="17" y="30"/>
                        </a:cubicBezTo>
                        <a:cubicBezTo>
                          <a:pt x="16" y="15"/>
                          <a:pt x="12" y="3"/>
                          <a:pt x="10" y="3"/>
                        </a:cubicBezTo>
                        <a:cubicBezTo>
                          <a:pt x="7" y="3"/>
                          <a:pt x="4" y="15"/>
                          <a:pt x="3" y="3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  <p:grpSp>
              <p:nvGrpSpPr>
                <p:cNvPr id="52" name="iṩ1îḍé">
                  <a:extLst>
                    <a:ext uri="{FF2B5EF4-FFF2-40B4-BE49-F238E27FC236}">
                      <a16:creationId xmlns="" xmlns:a16="http://schemas.microsoft.com/office/drawing/2014/main" id="{5A0F96C2-1A45-415C-90E7-70E1520CA1AD}"/>
                    </a:ext>
                  </a:extLst>
                </p:cNvPr>
                <p:cNvGrpSpPr/>
                <p:nvPr/>
              </p:nvGrpSpPr>
              <p:grpSpPr>
                <a:xfrm>
                  <a:off x="1682532" y="3174341"/>
                  <a:ext cx="214184" cy="315721"/>
                  <a:chOff x="5303135" y="5279509"/>
                  <a:chExt cx="214184" cy="315721"/>
                </a:xfrm>
              </p:grpSpPr>
              <p:sp>
                <p:nvSpPr>
                  <p:cNvPr id="53" name="iśľiďé">
                    <a:extLst>
                      <a:ext uri="{FF2B5EF4-FFF2-40B4-BE49-F238E27FC236}">
                        <a16:creationId xmlns="" xmlns:a16="http://schemas.microsoft.com/office/drawing/2014/main" id="{0555C5EE-9960-4728-823E-5E38053871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03135" y="5323932"/>
                    <a:ext cx="214184" cy="236395"/>
                  </a:xfrm>
                  <a:custGeom>
                    <a:avLst/>
                    <a:gdLst>
                      <a:gd name="T0" fmla="*/ 34 w 57"/>
                      <a:gd name="T1" fmla="*/ 63 h 63"/>
                      <a:gd name="T2" fmla="*/ 5 w 57"/>
                      <a:gd name="T3" fmla="*/ 54 h 63"/>
                      <a:gd name="T4" fmla="*/ 5 w 57"/>
                      <a:gd name="T5" fmla="*/ 54 h 63"/>
                      <a:gd name="T6" fmla="*/ 7 w 57"/>
                      <a:gd name="T7" fmla="*/ 45 h 63"/>
                      <a:gd name="T8" fmla="*/ 9 w 57"/>
                      <a:gd name="T9" fmla="*/ 44 h 63"/>
                      <a:gd name="T10" fmla="*/ 12 w 57"/>
                      <a:gd name="T11" fmla="*/ 44 h 63"/>
                      <a:gd name="T12" fmla="*/ 22 w 57"/>
                      <a:gd name="T13" fmla="*/ 44 h 63"/>
                      <a:gd name="T14" fmla="*/ 32 w 57"/>
                      <a:gd name="T15" fmla="*/ 43 h 63"/>
                      <a:gd name="T16" fmla="*/ 24 w 57"/>
                      <a:gd name="T17" fmla="*/ 40 h 63"/>
                      <a:gd name="T18" fmla="*/ 16 w 57"/>
                      <a:gd name="T19" fmla="*/ 38 h 63"/>
                      <a:gd name="T20" fmla="*/ 0 w 57"/>
                      <a:gd name="T21" fmla="*/ 18 h 63"/>
                      <a:gd name="T22" fmla="*/ 22 w 57"/>
                      <a:gd name="T23" fmla="*/ 0 h 63"/>
                      <a:gd name="T24" fmla="*/ 50 w 57"/>
                      <a:gd name="T25" fmla="*/ 9 h 63"/>
                      <a:gd name="T26" fmla="*/ 50 w 57"/>
                      <a:gd name="T27" fmla="*/ 10 h 63"/>
                      <a:gd name="T28" fmla="*/ 50 w 57"/>
                      <a:gd name="T29" fmla="*/ 23 h 63"/>
                      <a:gd name="T30" fmla="*/ 47 w 57"/>
                      <a:gd name="T31" fmla="*/ 23 h 63"/>
                      <a:gd name="T32" fmla="*/ 47 w 57"/>
                      <a:gd name="T33" fmla="*/ 23 h 63"/>
                      <a:gd name="T34" fmla="*/ 27 w 57"/>
                      <a:gd name="T35" fmla="*/ 16 h 63"/>
                      <a:gd name="T36" fmla="*/ 24 w 57"/>
                      <a:gd name="T37" fmla="*/ 19 h 63"/>
                      <a:gd name="T38" fmla="*/ 33 w 57"/>
                      <a:gd name="T39" fmla="*/ 23 h 63"/>
                      <a:gd name="T40" fmla="*/ 38 w 57"/>
                      <a:gd name="T41" fmla="*/ 24 h 63"/>
                      <a:gd name="T42" fmla="*/ 57 w 57"/>
                      <a:gd name="T43" fmla="*/ 44 h 63"/>
                      <a:gd name="T44" fmla="*/ 34 w 57"/>
                      <a:gd name="T45" fmla="*/ 63 h 63"/>
                      <a:gd name="T46" fmla="*/ 8 w 57"/>
                      <a:gd name="T47" fmla="*/ 53 h 63"/>
                      <a:gd name="T48" fmla="*/ 34 w 57"/>
                      <a:gd name="T49" fmla="*/ 60 h 63"/>
                      <a:gd name="T50" fmla="*/ 54 w 57"/>
                      <a:gd name="T51" fmla="*/ 44 h 63"/>
                      <a:gd name="T52" fmla="*/ 37 w 57"/>
                      <a:gd name="T53" fmla="*/ 27 h 63"/>
                      <a:gd name="T54" fmla="*/ 32 w 57"/>
                      <a:gd name="T55" fmla="*/ 26 h 63"/>
                      <a:gd name="T56" fmla="*/ 21 w 57"/>
                      <a:gd name="T57" fmla="*/ 19 h 63"/>
                      <a:gd name="T58" fmla="*/ 27 w 57"/>
                      <a:gd name="T59" fmla="*/ 13 h 63"/>
                      <a:gd name="T60" fmla="*/ 47 w 57"/>
                      <a:gd name="T61" fmla="*/ 19 h 63"/>
                      <a:gd name="T62" fmla="*/ 47 w 57"/>
                      <a:gd name="T63" fmla="*/ 10 h 63"/>
                      <a:gd name="T64" fmla="*/ 22 w 57"/>
                      <a:gd name="T65" fmla="*/ 3 h 63"/>
                      <a:gd name="T66" fmla="*/ 3 w 57"/>
                      <a:gd name="T67" fmla="*/ 18 h 63"/>
                      <a:gd name="T68" fmla="*/ 17 w 57"/>
                      <a:gd name="T69" fmla="*/ 35 h 63"/>
                      <a:gd name="T70" fmla="*/ 25 w 57"/>
                      <a:gd name="T71" fmla="*/ 37 h 63"/>
                      <a:gd name="T72" fmla="*/ 35 w 57"/>
                      <a:gd name="T73" fmla="*/ 43 h 63"/>
                      <a:gd name="T74" fmla="*/ 22 w 57"/>
                      <a:gd name="T75" fmla="*/ 47 h 63"/>
                      <a:gd name="T76" fmla="*/ 11 w 57"/>
                      <a:gd name="T77" fmla="*/ 47 h 63"/>
                      <a:gd name="T78" fmla="*/ 9 w 57"/>
                      <a:gd name="T79" fmla="*/ 47 h 63"/>
                      <a:gd name="T80" fmla="*/ 8 w 57"/>
                      <a:gd name="T81" fmla="*/ 53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57" h="63">
                        <a:moveTo>
                          <a:pt x="34" y="63"/>
                        </a:moveTo>
                        <a:cubicBezTo>
                          <a:pt x="26" y="63"/>
                          <a:pt x="9" y="59"/>
                          <a:pt x="5" y="54"/>
                        </a:cubicBezTo>
                        <a:cubicBezTo>
                          <a:pt x="5" y="54"/>
                          <a:pt x="5" y="54"/>
                          <a:pt x="5" y="54"/>
                        </a:cubicBezTo>
                        <a:cubicBezTo>
                          <a:pt x="5" y="52"/>
                          <a:pt x="5" y="47"/>
                          <a:pt x="7" y="45"/>
                        </a:cubicBezTo>
                        <a:cubicBezTo>
                          <a:pt x="7" y="44"/>
                          <a:pt x="8" y="44"/>
                          <a:pt x="9" y="44"/>
                        </a:cubicBezTo>
                        <a:cubicBezTo>
                          <a:pt x="10" y="44"/>
                          <a:pt x="10" y="44"/>
                          <a:pt x="12" y="44"/>
                        </a:cubicBezTo>
                        <a:cubicBezTo>
                          <a:pt x="14" y="44"/>
                          <a:pt x="18" y="44"/>
                          <a:pt x="22" y="44"/>
                        </a:cubicBezTo>
                        <a:cubicBezTo>
                          <a:pt x="29" y="44"/>
                          <a:pt x="31" y="43"/>
                          <a:pt x="32" y="43"/>
                        </a:cubicBezTo>
                        <a:cubicBezTo>
                          <a:pt x="31" y="42"/>
                          <a:pt x="27" y="41"/>
                          <a:pt x="24" y="40"/>
                        </a:cubicBezTo>
                        <a:cubicBezTo>
                          <a:pt x="22" y="39"/>
                          <a:pt x="19" y="39"/>
                          <a:pt x="16" y="38"/>
                        </a:cubicBezTo>
                        <a:cubicBezTo>
                          <a:pt x="5" y="34"/>
                          <a:pt x="0" y="27"/>
                          <a:pt x="0" y="18"/>
                        </a:cubicBezTo>
                        <a:cubicBezTo>
                          <a:pt x="0" y="5"/>
                          <a:pt x="13" y="0"/>
                          <a:pt x="22" y="0"/>
                        </a:cubicBezTo>
                        <a:cubicBezTo>
                          <a:pt x="29" y="0"/>
                          <a:pt x="47" y="3"/>
                          <a:pt x="50" y="9"/>
                        </a:cubicBezTo>
                        <a:cubicBezTo>
                          <a:pt x="50" y="10"/>
                          <a:pt x="50" y="10"/>
                          <a:pt x="50" y="10"/>
                        </a:cubicBezTo>
                        <a:cubicBezTo>
                          <a:pt x="50" y="23"/>
                          <a:pt x="50" y="23"/>
                          <a:pt x="50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0"/>
                          <a:pt x="34" y="16"/>
                          <a:pt x="27" y="16"/>
                        </a:cubicBezTo>
                        <a:cubicBezTo>
                          <a:pt x="26" y="16"/>
                          <a:pt x="24" y="16"/>
                          <a:pt x="24" y="19"/>
                        </a:cubicBezTo>
                        <a:cubicBezTo>
                          <a:pt x="24" y="20"/>
                          <a:pt x="29" y="22"/>
                          <a:pt x="33" y="23"/>
                        </a:cubicBezTo>
                        <a:cubicBezTo>
                          <a:pt x="35" y="23"/>
                          <a:pt x="36" y="24"/>
                          <a:pt x="38" y="24"/>
                        </a:cubicBezTo>
                        <a:cubicBezTo>
                          <a:pt x="46" y="27"/>
                          <a:pt x="57" y="31"/>
                          <a:pt x="57" y="44"/>
                        </a:cubicBezTo>
                        <a:cubicBezTo>
                          <a:pt x="57" y="57"/>
                          <a:pt x="45" y="63"/>
                          <a:pt x="34" y="63"/>
                        </a:cubicBezTo>
                        <a:close/>
                        <a:moveTo>
                          <a:pt x="8" y="53"/>
                        </a:moveTo>
                        <a:cubicBezTo>
                          <a:pt x="11" y="56"/>
                          <a:pt x="26" y="60"/>
                          <a:pt x="34" y="60"/>
                        </a:cubicBezTo>
                        <a:cubicBezTo>
                          <a:pt x="44" y="60"/>
                          <a:pt x="54" y="55"/>
                          <a:pt x="54" y="44"/>
                        </a:cubicBezTo>
                        <a:cubicBezTo>
                          <a:pt x="54" y="33"/>
                          <a:pt x="45" y="30"/>
                          <a:pt x="37" y="27"/>
                        </a:cubicBezTo>
                        <a:cubicBezTo>
                          <a:pt x="35" y="27"/>
                          <a:pt x="34" y="26"/>
                          <a:pt x="32" y="26"/>
                        </a:cubicBezTo>
                        <a:cubicBezTo>
                          <a:pt x="26" y="24"/>
                          <a:pt x="21" y="22"/>
                          <a:pt x="21" y="19"/>
                        </a:cubicBezTo>
                        <a:cubicBezTo>
                          <a:pt x="21" y="15"/>
                          <a:pt x="24" y="13"/>
                          <a:pt x="27" y="13"/>
                        </a:cubicBezTo>
                        <a:cubicBezTo>
                          <a:pt x="31" y="13"/>
                          <a:pt x="42" y="15"/>
                          <a:pt x="47" y="19"/>
                        </a:cubicBezTo>
                        <a:cubicBezTo>
                          <a:pt x="47" y="10"/>
                          <a:pt x="47" y="10"/>
                          <a:pt x="47" y="10"/>
                        </a:cubicBezTo>
                        <a:cubicBezTo>
                          <a:pt x="45" y="7"/>
                          <a:pt x="30" y="3"/>
                          <a:pt x="22" y="3"/>
                        </a:cubicBezTo>
                        <a:cubicBezTo>
                          <a:pt x="14" y="3"/>
                          <a:pt x="3" y="7"/>
                          <a:pt x="3" y="18"/>
                        </a:cubicBezTo>
                        <a:cubicBezTo>
                          <a:pt x="3" y="26"/>
                          <a:pt x="7" y="32"/>
                          <a:pt x="17" y="35"/>
                        </a:cubicBezTo>
                        <a:cubicBezTo>
                          <a:pt x="20" y="36"/>
                          <a:pt x="23" y="37"/>
                          <a:pt x="25" y="37"/>
                        </a:cubicBezTo>
                        <a:cubicBezTo>
                          <a:pt x="31" y="39"/>
                          <a:pt x="35" y="40"/>
                          <a:pt x="35" y="43"/>
                        </a:cubicBezTo>
                        <a:cubicBezTo>
                          <a:pt x="35" y="46"/>
                          <a:pt x="32" y="47"/>
                          <a:pt x="22" y="47"/>
                        </a:cubicBezTo>
                        <a:cubicBezTo>
                          <a:pt x="18" y="47"/>
                          <a:pt x="14" y="47"/>
                          <a:pt x="11" y="47"/>
                        </a:cubicBezTo>
                        <a:cubicBezTo>
                          <a:pt x="10" y="47"/>
                          <a:pt x="10" y="47"/>
                          <a:pt x="9" y="47"/>
                        </a:cubicBezTo>
                        <a:cubicBezTo>
                          <a:pt x="8" y="48"/>
                          <a:pt x="8" y="51"/>
                          <a:pt x="8" y="5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4" name="iṣḷídè">
                    <a:extLst>
                      <a:ext uri="{FF2B5EF4-FFF2-40B4-BE49-F238E27FC236}">
                        <a16:creationId xmlns="" xmlns:a16="http://schemas.microsoft.com/office/drawing/2014/main" id="{3E1F9C74-7B1E-4174-B1A8-6CCF6C90A2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1357" y="5279509"/>
                    <a:ext cx="82500" cy="60288"/>
                  </a:xfrm>
                  <a:custGeom>
                    <a:avLst/>
                    <a:gdLst>
                      <a:gd name="T0" fmla="*/ 45 w 52"/>
                      <a:gd name="T1" fmla="*/ 38 h 38"/>
                      <a:gd name="T2" fmla="*/ 38 w 52"/>
                      <a:gd name="T3" fmla="*/ 35 h 38"/>
                      <a:gd name="T4" fmla="*/ 42 w 52"/>
                      <a:gd name="T5" fmla="*/ 14 h 38"/>
                      <a:gd name="T6" fmla="*/ 7 w 52"/>
                      <a:gd name="T7" fmla="*/ 9 h 38"/>
                      <a:gd name="T8" fmla="*/ 12 w 52"/>
                      <a:gd name="T9" fmla="*/ 31 h 38"/>
                      <a:gd name="T10" fmla="*/ 4 w 52"/>
                      <a:gd name="T11" fmla="*/ 31 h 38"/>
                      <a:gd name="T12" fmla="*/ 0 w 52"/>
                      <a:gd name="T13" fmla="*/ 0 h 38"/>
                      <a:gd name="T14" fmla="*/ 52 w 52"/>
                      <a:gd name="T15" fmla="*/ 9 h 38"/>
                      <a:gd name="T16" fmla="*/ 45 w 52"/>
                      <a:gd name="T17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2" h="38">
                        <a:moveTo>
                          <a:pt x="45" y="38"/>
                        </a:moveTo>
                        <a:lnTo>
                          <a:pt x="38" y="35"/>
                        </a:lnTo>
                        <a:lnTo>
                          <a:pt x="42" y="14"/>
                        </a:lnTo>
                        <a:lnTo>
                          <a:pt x="7" y="9"/>
                        </a:lnTo>
                        <a:lnTo>
                          <a:pt x="12" y="31"/>
                        </a:lnTo>
                        <a:lnTo>
                          <a:pt x="4" y="31"/>
                        </a:lnTo>
                        <a:lnTo>
                          <a:pt x="0" y="0"/>
                        </a:lnTo>
                        <a:lnTo>
                          <a:pt x="52" y="9"/>
                        </a:lnTo>
                        <a:lnTo>
                          <a:pt x="4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55" name="îṧ1iďé">
                    <a:extLst>
                      <a:ext uri="{FF2B5EF4-FFF2-40B4-BE49-F238E27FC236}">
                        <a16:creationId xmlns="" xmlns:a16="http://schemas.microsoft.com/office/drawing/2014/main" id="{417E57D1-F897-44AA-96D7-1795FD4D95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77703" y="5549221"/>
                    <a:ext cx="84087" cy="46009"/>
                  </a:xfrm>
                  <a:custGeom>
                    <a:avLst/>
                    <a:gdLst>
                      <a:gd name="T0" fmla="*/ 53 w 53"/>
                      <a:gd name="T1" fmla="*/ 29 h 29"/>
                      <a:gd name="T2" fmla="*/ 0 w 53"/>
                      <a:gd name="T3" fmla="*/ 29 h 29"/>
                      <a:gd name="T4" fmla="*/ 0 w 53"/>
                      <a:gd name="T5" fmla="*/ 0 h 29"/>
                      <a:gd name="T6" fmla="*/ 8 w 53"/>
                      <a:gd name="T7" fmla="*/ 0 h 29"/>
                      <a:gd name="T8" fmla="*/ 8 w 53"/>
                      <a:gd name="T9" fmla="*/ 22 h 29"/>
                      <a:gd name="T10" fmla="*/ 43 w 53"/>
                      <a:gd name="T11" fmla="*/ 22 h 29"/>
                      <a:gd name="T12" fmla="*/ 38 w 53"/>
                      <a:gd name="T13" fmla="*/ 5 h 29"/>
                      <a:gd name="T14" fmla="*/ 46 w 53"/>
                      <a:gd name="T15" fmla="*/ 3 h 29"/>
                      <a:gd name="T16" fmla="*/ 53 w 53"/>
                      <a:gd name="T17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" h="29">
                        <a:moveTo>
                          <a:pt x="53" y="29"/>
                        </a:moveTo>
                        <a:lnTo>
                          <a:pt x="0" y="29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8" y="22"/>
                        </a:lnTo>
                        <a:lnTo>
                          <a:pt x="43" y="22"/>
                        </a:lnTo>
                        <a:lnTo>
                          <a:pt x="38" y="5"/>
                        </a:lnTo>
                        <a:lnTo>
                          <a:pt x="46" y="3"/>
                        </a:lnTo>
                        <a:lnTo>
                          <a:pt x="53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  <a:ex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grpSp>
            <p:nvGrpSpPr>
              <p:cNvPr id="29" name="íṡlíḋê">
                <a:extLst>
                  <a:ext uri="{FF2B5EF4-FFF2-40B4-BE49-F238E27FC236}">
                    <a16:creationId xmlns="" xmlns:a16="http://schemas.microsoft.com/office/drawing/2014/main" id="{9F7FACF4-1187-494A-BCC6-BAACEA1A04D2}"/>
                  </a:ext>
                </a:extLst>
              </p:cNvPr>
              <p:cNvGrpSpPr/>
              <p:nvPr/>
            </p:nvGrpSpPr>
            <p:grpSpPr>
              <a:xfrm>
                <a:off x="1811797" y="1791124"/>
                <a:ext cx="2339288" cy="3761336"/>
                <a:chOff x="8253415" y="755650"/>
                <a:chExt cx="1125538" cy="1809750"/>
              </a:xfrm>
            </p:grpSpPr>
            <p:sp>
              <p:nvSpPr>
                <p:cNvPr id="30" name="iSľïde">
                  <a:extLst>
                    <a:ext uri="{FF2B5EF4-FFF2-40B4-BE49-F238E27FC236}">
                      <a16:creationId xmlns="" xmlns:a16="http://schemas.microsoft.com/office/drawing/2014/main" id="{598311AB-7E0B-41CF-BC4D-872C4B2CD432}"/>
                    </a:ext>
                  </a:extLst>
                </p:cNvPr>
                <p:cNvSpPr/>
                <p:nvPr/>
              </p:nvSpPr>
              <p:spPr bwMode="auto">
                <a:xfrm>
                  <a:off x="8253415" y="755650"/>
                  <a:ext cx="1125538" cy="1350963"/>
                </a:xfrm>
                <a:custGeom>
                  <a:avLst/>
                  <a:gdLst>
                    <a:gd name="T0" fmla="*/ 212 w 423"/>
                    <a:gd name="T1" fmla="*/ 0 h 508"/>
                    <a:gd name="T2" fmla="*/ 0 w 423"/>
                    <a:gd name="T3" fmla="*/ 212 h 508"/>
                    <a:gd name="T4" fmla="*/ 58 w 423"/>
                    <a:gd name="T5" fmla="*/ 360 h 508"/>
                    <a:gd name="T6" fmla="*/ 122 w 423"/>
                    <a:gd name="T7" fmla="*/ 508 h 508"/>
                    <a:gd name="T8" fmla="*/ 212 w 423"/>
                    <a:gd name="T9" fmla="*/ 508 h 508"/>
                    <a:gd name="T10" fmla="*/ 302 w 423"/>
                    <a:gd name="T11" fmla="*/ 508 h 508"/>
                    <a:gd name="T12" fmla="*/ 366 w 423"/>
                    <a:gd name="T13" fmla="*/ 360 h 508"/>
                    <a:gd name="T14" fmla="*/ 423 w 423"/>
                    <a:gd name="T15" fmla="*/ 213 h 508"/>
                    <a:gd name="T16" fmla="*/ 212 w 423"/>
                    <a:gd name="T1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3" h="508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268"/>
                        <a:pt x="29" y="316"/>
                        <a:pt x="58" y="360"/>
                      </a:cubicBezTo>
                      <a:cubicBezTo>
                        <a:pt x="122" y="456"/>
                        <a:pt x="85" y="508"/>
                        <a:pt x="122" y="508"/>
                      </a:cubicBezTo>
                      <a:cubicBezTo>
                        <a:pt x="212" y="508"/>
                        <a:pt x="212" y="508"/>
                        <a:pt x="212" y="508"/>
                      </a:cubicBezTo>
                      <a:cubicBezTo>
                        <a:pt x="302" y="508"/>
                        <a:pt x="302" y="508"/>
                        <a:pt x="302" y="508"/>
                      </a:cubicBezTo>
                      <a:cubicBezTo>
                        <a:pt x="339" y="508"/>
                        <a:pt x="302" y="456"/>
                        <a:pt x="366" y="360"/>
                      </a:cubicBezTo>
                      <a:cubicBezTo>
                        <a:pt x="395" y="316"/>
                        <a:pt x="423" y="269"/>
                        <a:pt x="423" y="213"/>
                      </a:cubicBezTo>
                      <a:cubicBezTo>
                        <a:pt x="423" y="97"/>
                        <a:pt x="329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FCC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íṧlïḍè">
                  <a:extLst>
                    <a:ext uri="{FF2B5EF4-FFF2-40B4-BE49-F238E27FC236}">
                      <a16:creationId xmlns="" xmlns:a16="http://schemas.microsoft.com/office/drawing/2014/main" id="{1B4813FF-C455-496D-BA56-8384FDB85203}"/>
                    </a:ext>
                  </a:extLst>
                </p:cNvPr>
                <p:cNvSpPr/>
                <p:nvPr/>
              </p:nvSpPr>
              <p:spPr bwMode="auto">
                <a:xfrm>
                  <a:off x="8494715" y="949325"/>
                  <a:ext cx="884238" cy="1157288"/>
                </a:xfrm>
                <a:custGeom>
                  <a:avLst/>
                  <a:gdLst>
                    <a:gd name="T0" fmla="*/ 279 w 332"/>
                    <a:gd name="T1" fmla="*/ 0 h 435"/>
                    <a:gd name="T2" fmla="*/ 279 w 332"/>
                    <a:gd name="T3" fmla="*/ 9 h 435"/>
                    <a:gd name="T4" fmla="*/ 0 w 332"/>
                    <a:gd name="T5" fmla="*/ 355 h 435"/>
                    <a:gd name="T6" fmla="*/ 31 w 332"/>
                    <a:gd name="T7" fmla="*/ 435 h 435"/>
                    <a:gd name="T8" fmla="*/ 121 w 332"/>
                    <a:gd name="T9" fmla="*/ 435 h 435"/>
                    <a:gd name="T10" fmla="*/ 211 w 332"/>
                    <a:gd name="T11" fmla="*/ 435 h 435"/>
                    <a:gd name="T12" fmla="*/ 275 w 332"/>
                    <a:gd name="T13" fmla="*/ 287 h 435"/>
                    <a:gd name="T14" fmla="*/ 332 w 332"/>
                    <a:gd name="T15" fmla="*/ 140 h 435"/>
                    <a:gd name="T16" fmla="*/ 279 w 332"/>
                    <a:gd name="T17" fmla="*/ 0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2" h="435">
                      <a:moveTo>
                        <a:pt x="279" y="0"/>
                      </a:moveTo>
                      <a:cubicBezTo>
                        <a:pt x="279" y="3"/>
                        <a:pt x="279" y="6"/>
                        <a:pt x="279" y="9"/>
                      </a:cubicBezTo>
                      <a:cubicBezTo>
                        <a:pt x="279" y="179"/>
                        <a:pt x="160" y="321"/>
                        <a:pt x="0" y="355"/>
                      </a:cubicBezTo>
                      <a:cubicBezTo>
                        <a:pt x="16" y="407"/>
                        <a:pt x="5" y="435"/>
                        <a:pt x="31" y="435"/>
                      </a:cubicBezTo>
                      <a:cubicBezTo>
                        <a:pt x="121" y="435"/>
                        <a:pt x="121" y="435"/>
                        <a:pt x="121" y="435"/>
                      </a:cubicBezTo>
                      <a:cubicBezTo>
                        <a:pt x="211" y="435"/>
                        <a:pt x="211" y="435"/>
                        <a:pt x="211" y="435"/>
                      </a:cubicBezTo>
                      <a:cubicBezTo>
                        <a:pt x="248" y="435"/>
                        <a:pt x="211" y="383"/>
                        <a:pt x="275" y="287"/>
                      </a:cubicBezTo>
                      <a:cubicBezTo>
                        <a:pt x="304" y="243"/>
                        <a:pt x="332" y="196"/>
                        <a:pt x="332" y="140"/>
                      </a:cubicBezTo>
                      <a:cubicBezTo>
                        <a:pt x="332" y="87"/>
                        <a:pt x="312" y="37"/>
                        <a:pt x="279" y="0"/>
                      </a:cubicBezTo>
                      <a:close/>
                    </a:path>
                  </a:pathLst>
                </a:custGeom>
                <a:solidFill>
                  <a:srgbClr val="FBBC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îšḷîďê">
                  <a:extLst>
                    <a:ext uri="{FF2B5EF4-FFF2-40B4-BE49-F238E27FC236}">
                      <a16:creationId xmlns="" xmlns:a16="http://schemas.microsoft.com/office/drawing/2014/main" id="{362986F0-0085-4032-80CB-34D5F1F17BD7}"/>
                    </a:ext>
                  </a:extLst>
                </p:cNvPr>
                <p:cNvSpPr/>
                <p:nvPr/>
              </p:nvSpPr>
              <p:spPr bwMode="auto">
                <a:xfrm>
                  <a:off x="8509003" y="1428750"/>
                  <a:ext cx="615950" cy="715963"/>
                </a:xfrm>
                <a:custGeom>
                  <a:avLst/>
                  <a:gdLst>
                    <a:gd name="T0" fmla="*/ 13 w 232"/>
                    <a:gd name="T1" fmla="*/ 38 h 269"/>
                    <a:gd name="T2" fmla="*/ 4 w 232"/>
                    <a:gd name="T3" fmla="*/ 37 h 269"/>
                    <a:gd name="T4" fmla="*/ 3 w 232"/>
                    <a:gd name="T5" fmla="*/ 46 h 269"/>
                    <a:gd name="T6" fmla="*/ 6 w 232"/>
                    <a:gd name="T7" fmla="*/ 51 h 269"/>
                    <a:gd name="T8" fmla="*/ 77 w 232"/>
                    <a:gd name="T9" fmla="*/ 265 h 269"/>
                    <a:gd name="T10" fmla="*/ 83 w 232"/>
                    <a:gd name="T11" fmla="*/ 269 h 269"/>
                    <a:gd name="T12" fmla="*/ 85 w 232"/>
                    <a:gd name="T13" fmla="*/ 269 h 269"/>
                    <a:gd name="T14" fmla="*/ 89 w 232"/>
                    <a:gd name="T15" fmla="*/ 260 h 269"/>
                    <a:gd name="T16" fmla="*/ 24 w 232"/>
                    <a:gd name="T17" fmla="*/ 63 h 269"/>
                    <a:gd name="T18" fmla="*/ 76 w 232"/>
                    <a:gd name="T19" fmla="*/ 69 h 269"/>
                    <a:gd name="T20" fmla="*/ 85 w 232"/>
                    <a:gd name="T21" fmla="*/ 64 h 269"/>
                    <a:gd name="T22" fmla="*/ 113 w 232"/>
                    <a:gd name="T23" fmla="*/ 73 h 269"/>
                    <a:gd name="T24" fmla="*/ 145 w 232"/>
                    <a:gd name="T25" fmla="*/ 62 h 269"/>
                    <a:gd name="T26" fmla="*/ 161 w 232"/>
                    <a:gd name="T27" fmla="*/ 68 h 269"/>
                    <a:gd name="T28" fmla="*/ 210 w 232"/>
                    <a:gd name="T29" fmla="*/ 65 h 269"/>
                    <a:gd name="T30" fmla="*/ 146 w 232"/>
                    <a:gd name="T31" fmla="*/ 260 h 269"/>
                    <a:gd name="T32" fmla="*/ 150 w 232"/>
                    <a:gd name="T33" fmla="*/ 269 h 269"/>
                    <a:gd name="T34" fmla="*/ 152 w 232"/>
                    <a:gd name="T35" fmla="*/ 269 h 269"/>
                    <a:gd name="T36" fmla="*/ 158 w 232"/>
                    <a:gd name="T37" fmla="*/ 265 h 269"/>
                    <a:gd name="T38" fmla="*/ 228 w 232"/>
                    <a:gd name="T39" fmla="*/ 50 h 269"/>
                    <a:gd name="T40" fmla="*/ 230 w 232"/>
                    <a:gd name="T41" fmla="*/ 48 h 269"/>
                    <a:gd name="T42" fmla="*/ 229 w 232"/>
                    <a:gd name="T43" fmla="*/ 39 h 269"/>
                    <a:gd name="T44" fmla="*/ 220 w 232"/>
                    <a:gd name="T45" fmla="*/ 40 h 269"/>
                    <a:gd name="T46" fmla="*/ 165 w 232"/>
                    <a:gd name="T47" fmla="*/ 55 h 269"/>
                    <a:gd name="T48" fmla="*/ 154 w 232"/>
                    <a:gd name="T49" fmla="*/ 52 h 269"/>
                    <a:gd name="T50" fmla="*/ 160 w 232"/>
                    <a:gd name="T51" fmla="*/ 31 h 269"/>
                    <a:gd name="T52" fmla="*/ 146 w 232"/>
                    <a:gd name="T53" fmla="*/ 3 h 269"/>
                    <a:gd name="T54" fmla="*/ 132 w 232"/>
                    <a:gd name="T55" fmla="*/ 3 h 269"/>
                    <a:gd name="T56" fmla="*/ 123 w 232"/>
                    <a:gd name="T57" fmla="*/ 32 h 269"/>
                    <a:gd name="T58" fmla="*/ 134 w 232"/>
                    <a:gd name="T59" fmla="*/ 54 h 269"/>
                    <a:gd name="T60" fmla="*/ 95 w 232"/>
                    <a:gd name="T61" fmla="*/ 55 h 269"/>
                    <a:gd name="T62" fmla="*/ 103 w 232"/>
                    <a:gd name="T63" fmla="*/ 32 h 269"/>
                    <a:gd name="T64" fmla="*/ 92 w 232"/>
                    <a:gd name="T65" fmla="*/ 4 h 269"/>
                    <a:gd name="T66" fmla="*/ 77 w 232"/>
                    <a:gd name="T67" fmla="*/ 4 h 269"/>
                    <a:gd name="T68" fmla="*/ 66 w 232"/>
                    <a:gd name="T69" fmla="*/ 32 h 269"/>
                    <a:gd name="T70" fmla="*/ 75 w 232"/>
                    <a:gd name="T71" fmla="*/ 55 h 269"/>
                    <a:gd name="T72" fmla="*/ 72 w 232"/>
                    <a:gd name="T73" fmla="*/ 56 h 269"/>
                    <a:gd name="T74" fmla="*/ 13 w 232"/>
                    <a:gd name="T75" fmla="*/ 38 h 269"/>
                    <a:gd name="T76" fmla="*/ 140 w 232"/>
                    <a:gd name="T77" fmla="*/ 14 h 269"/>
                    <a:gd name="T78" fmla="*/ 140 w 232"/>
                    <a:gd name="T79" fmla="*/ 14 h 269"/>
                    <a:gd name="T80" fmla="*/ 140 w 232"/>
                    <a:gd name="T81" fmla="*/ 14 h 269"/>
                    <a:gd name="T82" fmla="*/ 147 w 232"/>
                    <a:gd name="T83" fmla="*/ 32 h 269"/>
                    <a:gd name="T84" fmla="*/ 143 w 232"/>
                    <a:gd name="T85" fmla="*/ 45 h 269"/>
                    <a:gd name="T86" fmla="*/ 136 w 232"/>
                    <a:gd name="T87" fmla="*/ 31 h 269"/>
                    <a:gd name="T88" fmla="*/ 140 w 232"/>
                    <a:gd name="T89" fmla="*/ 14 h 269"/>
                    <a:gd name="T90" fmla="*/ 84 w 232"/>
                    <a:gd name="T91" fmla="*/ 15 h 269"/>
                    <a:gd name="T92" fmla="*/ 84 w 232"/>
                    <a:gd name="T93" fmla="*/ 15 h 269"/>
                    <a:gd name="T94" fmla="*/ 85 w 232"/>
                    <a:gd name="T95" fmla="*/ 16 h 269"/>
                    <a:gd name="T96" fmla="*/ 89 w 232"/>
                    <a:gd name="T97" fmla="*/ 31 h 269"/>
                    <a:gd name="T98" fmla="*/ 85 w 232"/>
                    <a:gd name="T99" fmla="*/ 47 h 269"/>
                    <a:gd name="T100" fmla="*/ 79 w 232"/>
                    <a:gd name="T101" fmla="*/ 31 h 269"/>
                    <a:gd name="T102" fmla="*/ 84 w 232"/>
                    <a:gd name="T103" fmla="*/ 1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32" h="269">
                      <a:moveTo>
                        <a:pt x="13" y="38"/>
                      </a:moveTo>
                      <a:cubicBezTo>
                        <a:pt x="11" y="35"/>
                        <a:pt x="6" y="35"/>
                        <a:pt x="4" y="37"/>
                      </a:cubicBezTo>
                      <a:cubicBezTo>
                        <a:pt x="1" y="39"/>
                        <a:pt x="0" y="44"/>
                        <a:pt x="3" y="46"/>
                      </a:cubicBezTo>
                      <a:cubicBezTo>
                        <a:pt x="4" y="48"/>
                        <a:pt x="5" y="49"/>
                        <a:pt x="6" y="51"/>
                      </a:cubicBezTo>
                      <a:cubicBezTo>
                        <a:pt x="77" y="265"/>
                        <a:pt x="77" y="265"/>
                        <a:pt x="77" y="265"/>
                      </a:cubicBezTo>
                      <a:cubicBezTo>
                        <a:pt x="77" y="267"/>
                        <a:pt x="80" y="269"/>
                        <a:pt x="83" y="269"/>
                      </a:cubicBezTo>
                      <a:cubicBezTo>
                        <a:pt x="83" y="269"/>
                        <a:pt x="84" y="269"/>
                        <a:pt x="85" y="269"/>
                      </a:cubicBezTo>
                      <a:cubicBezTo>
                        <a:pt x="88" y="268"/>
                        <a:pt x="90" y="264"/>
                        <a:pt x="89" y="260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40" y="70"/>
                        <a:pt x="60" y="74"/>
                        <a:pt x="76" y="69"/>
                      </a:cubicBezTo>
                      <a:cubicBezTo>
                        <a:pt x="79" y="68"/>
                        <a:pt x="82" y="66"/>
                        <a:pt x="85" y="64"/>
                      </a:cubicBezTo>
                      <a:cubicBezTo>
                        <a:pt x="93" y="70"/>
                        <a:pt x="103" y="73"/>
                        <a:pt x="113" y="73"/>
                      </a:cubicBezTo>
                      <a:cubicBezTo>
                        <a:pt x="125" y="73"/>
                        <a:pt x="136" y="69"/>
                        <a:pt x="145" y="62"/>
                      </a:cubicBezTo>
                      <a:cubicBezTo>
                        <a:pt x="150" y="64"/>
                        <a:pt x="155" y="67"/>
                        <a:pt x="161" y="68"/>
                      </a:cubicBezTo>
                      <a:cubicBezTo>
                        <a:pt x="180" y="73"/>
                        <a:pt x="196" y="72"/>
                        <a:pt x="210" y="65"/>
                      </a:cubicBezTo>
                      <a:cubicBezTo>
                        <a:pt x="146" y="260"/>
                        <a:pt x="146" y="260"/>
                        <a:pt x="146" y="260"/>
                      </a:cubicBezTo>
                      <a:cubicBezTo>
                        <a:pt x="144" y="264"/>
                        <a:pt x="146" y="268"/>
                        <a:pt x="150" y="269"/>
                      </a:cubicBezTo>
                      <a:cubicBezTo>
                        <a:pt x="150" y="269"/>
                        <a:pt x="151" y="269"/>
                        <a:pt x="152" y="269"/>
                      </a:cubicBezTo>
                      <a:cubicBezTo>
                        <a:pt x="155" y="269"/>
                        <a:pt x="157" y="267"/>
                        <a:pt x="158" y="265"/>
                      </a:cubicBezTo>
                      <a:cubicBezTo>
                        <a:pt x="228" y="50"/>
                        <a:pt x="228" y="50"/>
                        <a:pt x="228" y="50"/>
                      </a:cubicBezTo>
                      <a:cubicBezTo>
                        <a:pt x="229" y="50"/>
                        <a:pt x="230" y="49"/>
                        <a:pt x="230" y="48"/>
                      </a:cubicBezTo>
                      <a:cubicBezTo>
                        <a:pt x="232" y="45"/>
                        <a:pt x="232" y="41"/>
                        <a:pt x="229" y="39"/>
                      </a:cubicBezTo>
                      <a:cubicBezTo>
                        <a:pt x="226" y="37"/>
                        <a:pt x="222" y="37"/>
                        <a:pt x="220" y="40"/>
                      </a:cubicBezTo>
                      <a:cubicBezTo>
                        <a:pt x="207" y="56"/>
                        <a:pt x="189" y="62"/>
                        <a:pt x="165" y="55"/>
                      </a:cubicBezTo>
                      <a:cubicBezTo>
                        <a:pt x="162" y="55"/>
                        <a:pt x="158" y="54"/>
                        <a:pt x="154" y="52"/>
                      </a:cubicBezTo>
                      <a:cubicBezTo>
                        <a:pt x="158" y="46"/>
                        <a:pt x="160" y="38"/>
                        <a:pt x="160" y="31"/>
                      </a:cubicBezTo>
                      <a:cubicBezTo>
                        <a:pt x="159" y="17"/>
                        <a:pt x="154" y="7"/>
                        <a:pt x="146" y="3"/>
                      </a:cubicBezTo>
                      <a:cubicBezTo>
                        <a:pt x="142" y="0"/>
                        <a:pt x="137" y="0"/>
                        <a:pt x="132" y="3"/>
                      </a:cubicBezTo>
                      <a:cubicBezTo>
                        <a:pt x="125" y="8"/>
                        <a:pt x="122" y="18"/>
                        <a:pt x="123" y="32"/>
                      </a:cubicBezTo>
                      <a:cubicBezTo>
                        <a:pt x="124" y="40"/>
                        <a:pt x="127" y="48"/>
                        <a:pt x="134" y="54"/>
                      </a:cubicBezTo>
                      <a:cubicBezTo>
                        <a:pt x="123" y="61"/>
                        <a:pt x="107" y="61"/>
                        <a:pt x="95" y="55"/>
                      </a:cubicBezTo>
                      <a:cubicBezTo>
                        <a:pt x="99" y="49"/>
                        <a:pt x="102" y="41"/>
                        <a:pt x="103" y="32"/>
                      </a:cubicBezTo>
                      <a:cubicBezTo>
                        <a:pt x="103" y="19"/>
                        <a:pt x="99" y="9"/>
                        <a:pt x="92" y="4"/>
                      </a:cubicBezTo>
                      <a:cubicBezTo>
                        <a:pt x="87" y="1"/>
                        <a:pt x="82" y="1"/>
                        <a:pt x="77" y="4"/>
                      </a:cubicBezTo>
                      <a:cubicBezTo>
                        <a:pt x="70" y="8"/>
                        <a:pt x="65" y="18"/>
                        <a:pt x="66" y="32"/>
                      </a:cubicBezTo>
                      <a:cubicBezTo>
                        <a:pt x="66" y="40"/>
                        <a:pt x="69" y="48"/>
                        <a:pt x="75" y="55"/>
                      </a:cubicBezTo>
                      <a:cubicBezTo>
                        <a:pt x="74" y="56"/>
                        <a:pt x="73" y="56"/>
                        <a:pt x="72" y="56"/>
                      </a:cubicBezTo>
                      <a:cubicBezTo>
                        <a:pt x="52" y="63"/>
                        <a:pt x="23" y="52"/>
                        <a:pt x="13" y="38"/>
                      </a:cubicBezTo>
                      <a:close/>
                      <a:moveTo>
                        <a:pt x="140" y="14"/>
                      </a:move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2" y="15"/>
                        <a:pt x="146" y="20"/>
                        <a:pt x="147" y="32"/>
                      </a:cubicBezTo>
                      <a:cubicBezTo>
                        <a:pt x="147" y="36"/>
                        <a:pt x="145" y="41"/>
                        <a:pt x="143" y="45"/>
                      </a:cubicBezTo>
                      <a:cubicBezTo>
                        <a:pt x="139" y="41"/>
                        <a:pt x="137" y="37"/>
                        <a:pt x="136" y="31"/>
                      </a:cubicBezTo>
                      <a:cubicBezTo>
                        <a:pt x="135" y="21"/>
                        <a:pt x="138" y="15"/>
                        <a:pt x="140" y="14"/>
                      </a:cubicBezTo>
                      <a:close/>
                      <a:moveTo>
                        <a:pt x="84" y="15"/>
                      </a:moveTo>
                      <a:cubicBezTo>
                        <a:pt x="84" y="15"/>
                        <a:pt x="84" y="15"/>
                        <a:pt x="84" y="15"/>
                      </a:cubicBezTo>
                      <a:cubicBezTo>
                        <a:pt x="84" y="15"/>
                        <a:pt x="85" y="15"/>
                        <a:pt x="85" y="16"/>
                      </a:cubicBezTo>
                      <a:cubicBezTo>
                        <a:pt x="87" y="17"/>
                        <a:pt x="90" y="21"/>
                        <a:pt x="89" y="31"/>
                      </a:cubicBezTo>
                      <a:cubicBezTo>
                        <a:pt x="89" y="37"/>
                        <a:pt x="88" y="43"/>
                        <a:pt x="85" y="47"/>
                      </a:cubicBezTo>
                      <a:cubicBezTo>
                        <a:pt x="81" y="42"/>
                        <a:pt x="79" y="37"/>
                        <a:pt x="79" y="31"/>
                      </a:cubicBezTo>
                      <a:cubicBezTo>
                        <a:pt x="79" y="21"/>
                        <a:pt x="82" y="16"/>
                        <a:pt x="84" y="15"/>
                      </a:cubicBezTo>
                      <a:close/>
                    </a:path>
                  </a:pathLst>
                </a:custGeom>
                <a:solidFill>
                  <a:srgbClr val="3B59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íṧľíďé">
                  <a:extLst>
                    <a:ext uri="{FF2B5EF4-FFF2-40B4-BE49-F238E27FC236}">
                      <a16:creationId xmlns="" xmlns:a16="http://schemas.microsoft.com/office/drawing/2014/main" id="{2CCF57F7-0DFC-4468-A42F-EDD3FD25D235}"/>
                    </a:ext>
                  </a:extLst>
                </p:cNvPr>
                <p:cNvSpPr/>
                <p:nvPr/>
              </p:nvSpPr>
              <p:spPr bwMode="auto">
                <a:xfrm>
                  <a:off x="8902703" y="1527175"/>
                  <a:ext cx="222250" cy="579438"/>
                </a:xfrm>
                <a:custGeom>
                  <a:avLst/>
                  <a:gdLst>
                    <a:gd name="T0" fmla="*/ 62 w 84"/>
                    <a:gd name="T1" fmla="*/ 28 h 218"/>
                    <a:gd name="T2" fmla="*/ 0 w 84"/>
                    <a:gd name="T3" fmla="*/ 218 h 218"/>
                    <a:gd name="T4" fmla="*/ 13 w 84"/>
                    <a:gd name="T5" fmla="*/ 218 h 218"/>
                    <a:gd name="T6" fmla="*/ 80 w 84"/>
                    <a:gd name="T7" fmla="*/ 13 h 218"/>
                    <a:gd name="T8" fmla="*/ 82 w 84"/>
                    <a:gd name="T9" fmla="*/ 11 h 218"/>
                    <a:gd name="T10" fmla="*/ 81 w 84"/>
                    <a:gd name="T11" fmla="*/ 2 h 218"/>
                    <a:gd name="T12" fmla="*/ 72 w 84"/>
                    <a:gd name="T13" fmla="*/ 3 h 218"/>
                    <a:gd name="T14" fmla="*/ 43 w 84"/>
                    <a:gd name="T15" fmla="*/ 20 h 218"/>
                    <a:gd name="T16" fmla="*/ 31 w 84"/>
                    <a:gd name="T17" fmla="*/ 34 h 218"/>
                    <a:gd name="T18" fmla="*/ 62 w 84"/>
                    <a:gd name="T19" fmla="*/ 28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4" h="218">
                      <a:moveTo>
                        <a:pt x="62" y="28"/>
                      </a:move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13" y="218"/>
                        <a:pt x="13" y="218"/>
                        <a:pt x="13" y="218"/>
                      </a:cubicBezTo>
                      <a:cubicBezTo>
                        <a:pt x="80" y="13"/>
                        <a:pt x="80" y="13"/>
                        <a:pt x="80" y="13"/>
                      </a:cubicBezTo>
                      <a:cubicBezTo>
                        <a:pt x="81" y="13"/>
                        <a:pt x="82" y="12"/>
                        <a:pt x="82" y="11"/>
                      </a:cubicBezTo>
                      <a:cubicBezTo>
                        <a:pt x="84" y="8"/>
                        <a:pt x="84" y="4"/>
                        <a:pt x="81" y="2"/>
                      </a:cubicBezTo>
                      <a:cubicBezTo>
                        <a:pt x="78" y="0"/>
                        <a:pt x="74" y="0"/>
                        <a:pt x="72" y="3"/>
                      </a:cubicBezTo>
                      <a:cubicBezTo>
                        <a:pt x="64" y="13"/>
                        <a:pt x="55" y="18"/>
                        <a:pt x="43" y="20"/>
                      </a:cubicBezTo>
                      <a:cubicBezTo>
                        <a:pt x="39" y="25"/>
                        <a:pt x="35" y="29"/>
                        <a:pt x="31" y="34"/>
                      </a:cubicBezTo>
                      <a:cubicBezTo>
                        <a:pt x="42" y="34"/>
                        <a:pt x="53" y="33"/>
                        <a:pt x="62" y="28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4" name="iṩļidé">
                  <a:extLst>
                    <a:ext uri="{FF2B5EF4-FFF2-40B4-BE49-F238E27FC236}">
                      <a16:creationId xmlns="" xmlns:a16="http://schemas.microsoft.com/office/drawing/2014/main" id="{931D3271-8ECA-47DB-AE58-C125A30611BB}"/>
                    </a:ext>
                  </a:extLst>
                </p:cNvPr>
                <p:cNvSpPr/>
                <p:nvPr/>
              </p:nvSpPr>
              <p:spPr bwMode="auto">
                <a:xfrm>
                  <a:off x="8623303" y="1846263"/>
                  <a:ext cx="115888" cy="260350"/>
                </a:xfrm>
                <a:custGeom>
                  <a:avLst/>
                  <a:gdLst>
                    <a:gd name="T0" fmla="*/ 44 w 44"/>
                    <a:gd name="T1" fmla="*/ 98 h 98"/>
                    <a:gd name="T2" fmla="*/ 12 w 44"/>
                    <a:gd name="T3" fmla="*/ 0 h 98"/>
                    <a:gd name="T4" fmla="*/ 0 w 44"/>
                    <a:gd name="T5" fmla="*/ 5 h 98"/>
                    <a:gd name="T6" fmla="*/ 30 w 44"/>
                    <a:gd name="T7" fmla="*/ 98 h 98"/>
                    <a:gd name="T8" fmla="*/ 44 w 44"/>
                    <a:gd name="T9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98">
                      <a:moveTo>
                        <a:pt x="44" y="98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1"/>
                        <a:pt x="4" y="3"/>
                        <a:pt x="0" y="5"/>
                      </a:cubicBezTo>
                      <a:cubicBezTo>
                        <a:pt x="30" y="98"/>
                        <a:pt x="30" y="98"/>
                        <a:pt x="30" y="98"/>
                      </a:cubicBezTo>
                      <a:lnTo>
                        <a:pt x="44" y="98"/>
                      </a:ln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5" name="išľîḑe">
                  <a:extLst>
                    <a:ext uri="{FF2B5EF4-FFF2-40B4-BE49-F238E27FC236}">
                      <a16:creationId xmlns="" xmlns:a16="http://schemas.microsoft.com/office/drawing/2014/main" id="{9E681CE1-0222-4F48-BBE3-85DA3C4EE382}"/>
                    </a:ext>
                  </a:extLst>
                </p:cNvPr>
                <p:cNvSpPr/>
                <p:nvPr/>
              </p:nvSpPr>
              <p:spPr bwMode="auto">
                <a:xfrm>
                  <a:off x="8572503" y="2106613"/>
                  <a:ext cx="485775" cy="223838"/>
                </a:xfrm>
                <a:custGeom>
                  <a:avLst/>
                  <a:gdLst>
                    <a:gd name="T0" fmla="*/ 166 w 183"/>
                    <a:gd name="T1" fmla="*/ 0 h 84"/>
                    <a:gd name="T2" fmla="*/ 17 w 183"/>
                    <a:gd name="T3" fmla="*/ 0 h 84"/>
                    <a:gd name="T4" fmla="*/ 2 w 183"/>
                    <a:gd name="T5" fmla="*/ 24 h 84"/>
                    <a:gd name="T6" fmla="*/ 17 w 183"/>
                    <a:gd name="T7" fmla="*/ 49 h 84"/>
                    <a:gd name="T8" fmla="*/ 67 w 183"/>
                    <a:gd name="T9" fmla="*/ 49 h 84"/>
                    <a:gd name="T10" fmla="*/ 13 w 183"/>
                    <a:gd name="T11" fmla="*/ 59 h 84"/>
                    <a:gd name="T12" fmla="*/ 3 w 183"/>
                    <a:gd name="T13" fmla="*/ 75 h 84"/>
                    <a:gd name="T14" fmla="*/ 17 w 183"/>
                    <a:gd name="T15" fmla="*/ 84 h 84"/>
                    <a:gd name="T16" fmla="*/ 22 w 183"/>
                    <a:gd name="T17" fmla="*/ 82 h 84"/>
                    <a:gd name="T18" fmla="*/ 171 w 183"/>
                    <a:gd name="T19" fmla="*/ 33 h 84"/>
                    <a:gd name="T20" fmla="*/ 182 w 183"/>
                    <a:gd name="T21" fmla="*/ 14 h 84"/>
                    <a:gd name="T22" fmla="*/ 166 w 183"/>
                    <a:gd name="T23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3" h="84">
                      <a:moveTo>
                        <a:pt x="166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16"/>
                        <a:pt x="2" y="24"/>
                      </a:cubicBezTo>
                      <a:cubicBezTo>
                        <a:pt x="2" y="33"/>
                        <a:pt x="9" y="49"/>
                        <a:pt x="17" y="49"/>
                      </a:cubicBezTo>
                      <a:cubicBezTo>
                        <a:pt x="67" y="49"/>
                        <a:pt x="67" y="49"/>
                        <a:pt x="67" y="49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4" y="62"/>
                        <a:pt x="0" y="67"/>
                        <a:pt x="3" y="75"/>
                      </a:cubicBezTo>
                      <a:cubicBezTo>
                        <a:pt x="5" y="82"/>
                        <a:pt x="11" y="84"/>
                        <a:pt x="17" y="84"/>
                      </a:cubicBezTo>
                      <a:cubicBezTo>
                        <a:pt x="19" y="84"/>
                        <a:pt x="21" y="83"/>
                        <a:pt x="22" y="82"/>
                      </a:cubicBezTo>
                      <a:cubicBezTo>
                        <a:pt x="171" y="33"/>
                        <a:pt x="171" y="33"/>
                        <a:pt x="171" y="33"/>
                      </a:cubicBezTo>
                      <a:cubicBezTo>
                        <a:pt x="178" y="31"/>
                        <a:pt x="183" y="22"/>
                        <a:pt x="182" y="14"/>
                      </a:cubicBezTo>
                      <a:cubicBezTo>
                        <a:pt x="181" y="7"/>
                        <a:pt x="174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6" name="i$líḓe">
                  <a:extLst>
                    <a:ext uri="{FF2B5EF4-FFF2-40B4-BE49-F238E27FC236}">
                      <a16:creationId xmlns="" xmlns:a16="http://schemas.microsoft.com/office/drawing/2014/main" id="{571CC505-93F1-4795-A35A-543AD15BFDA8}"/>
                    </a:ext>
                  </a:extLst>
                </p:cNvPr>
                <p:cNvSpPr/>
                <p:nvPr/>
              </p:nvSpPr>
              <p:spPr bwMode="auto">
                <a:xfrm>
                  <a:off x="8575678" y="2235200"/>
                  <a:ext cx="485775" cy="330200"/>
                </a:xfrm>
                <a:custGeom>
                  <a:avLst/>
                  <a:gdLst>
                    <a:gd name="T0" fmla="*/ 165 w 183"/>
                    <a:gd name="T1" fmla="*/ 62 h 124"/>
                    <a:gd name="T2" fmla="*/ 115 w 183"/>
                    <a:gd name="T3" fmla="*/ 62 h 124"/>
                    <a:gd name="T4" fmla="*/ 170 w 183"/>
                    <a:gd name="T5" fmla="*/ 38 h 124"/>
                    <a:gd name="T6" fmla="*/ 180 w 183"/>
                    <a:gd name="T7" fmla="*/ 14 h 124"/>
                    <a:gd name="T8" fmla="*/ 160 w 183"/>
                    <a:gd name="T9" fmla="*/ 3 h 124"/>
                    <a:gd name="T10" fmla="*/ 12 w 183"/>
                    <a:gd name="T11" fmla="*/ 50 h 124"/>
                    <a:gd name="T12" fmla="*/ 1 w 183"/>
                    <a:gd name="T13" fmla="*/ 70 h 124"/>
                    <a:gd name="T14" fmla="*/ 16 w 183"/>
                    <a:gd name="T15" fmla="*/ 87 h 124"/>
                    <a:gd name="T16" fmla="*/ 30 w 183"/>
                    <a:gd name="T17" fmla="*/ 87 h 124"/>
                    <a:gd name="T18" fmla="*/ 54 w 183"/>
                    <a:gd name="T19" fmla="*/ 124 h 124"/>
                    <a:gd name="T20" fmla="*/ 127 w 183"/>
                    <a:gd name="T21" fmla="*/ 124 h 124"/>
                    <a:gd name="T22" fmla="*/ 151 w 183"/>
                    <a:gd name="T23" fmla="*/ 87 h 124"/>
                    <a:gd name="T24" fmla="*/ 165 w 183"/>
                    <a:gd name="T25" fmla="*/ 87 h 124"/>
                    <a:gd name="T26" fmla="*/ 181 w 183"/>
                    <a:gd name="T27" fmla="*/ 75 h 124"/>
                    <a:gd name="T28" fmla="*/ 165 w 183"/>
                    <a:gd name="T29" fmla="*/ 6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3" h="124">
                      <a:moveTo>
                        <a:pt x="165" y="62"/>
                      </a:moveTo>
                      <a:cubicBezTo>
                        <a:pt x="115" y="62"/>
                        <a:pt x="115" y="62"/>
                        <a:pt x="115" y="62"/>
                      </a:cubicBezTo>
                      <a:cubicBezTo>
                        <a:pt x="170" y="38"/>
                        <a:pt x="170" y="38"/>
                        <a:pt x="170" y="38"/>
                      </a:cubicBezTo>
                      <a:cubicBezTo>
                        <a:pt x="178" y="35"/>
                        <a:pt x="183" y="23"/>
                        <a:pt x="180" y="14"/>
                      </a:cubicBezTo>
                      <a:cubicBezTo>
                        <a:pt x="177" y="6"/>
                        <a:pt x="169" y="0"/>
                        <a:pt x="160" y="3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4" y="52"/>
                        <a:pt x="0" y="63"/>
                        <a:pt x="1" y="70"/>
                      </a:cubicBezTo>
                      <a:cubicBezTo>
                        <a:pt x="2" y="78"/>
                        <a:pt x="9" y="87"/>
                        <a:pt x="16" y="87"/>
                      </a:cubicBez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54" y="124"/>
                        <a:pt x="54" y="124"/>
                        <a:pt x="54" y="124"/>
                      </a:cubicBezTo>
                      <a:cubicBezTo>
                        <a:pt x="127" y="124"/>
                        <a:pt x="127" y="124"/>
                        <a:pt x="127" y="124"/>
                      </a:cubicBezTo>
                      <a:cubicBezTo>
                        <a:pt x="151" y="87"/>
                        <a:pt x="151" y="87"/>
                        <a:pt x="151" y="87"/>
                      </a:cubicBezTo>
                      <a:cubicBezTo>
                        <a:pt x="165" y="87"/>
                        <a:pt x="165" y="87"/>
                        <a:pt x="165" y="87"/>
                      </a:cubicBezTo>
                      <a:cubicBezTo>
                        <a:pt x="174" y="87"/>
                        <a:pt x="181" y="83"/>
                        <a:pt x="181" y="75"/>
                      </a:cubicBezTo>
                      <a:cubicBezTo>
                        <a:pt x="181" y="66"/>
                        <a:pt x="174" y="62"/>
                        <a:pt x="165" y="62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7" name="i$líďe">
              <a:extLst>
                <a:ext uri="{FF2B5EF4-FFF2-40B4-BE49-F238E27FC236}">
                  <a16:creationId xmlns="" xmlns:a16="http://schemas.microsoft.com/office/drawing/2014/main" id="{B00ECDAF-0424-483C-B7DD-800799663ACA}"/>
                </a:ext>
              </a:extLst>
            </p:cNvPr>
            <p:cNvSpPr/>
            <p:nvPr/>
          </p:nvSpPr>
          <p:spPr>
            <a:xfrm rot="5400000">
              <a:off x="980408" y="1391756"/>
              <a:ext cx="4464496" cy="4464496"/>
            </a:xfrm>
            <a:prstGeom prst="blockArc">
              <a:avLst>
                <a:gd name="adj1" fmla="val 10800000"/>
                <a:gd name="adj2" fmla="val 523590"/>
                <a:gd name="adj3" fmla="val 23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chemeClr val="accent1">
                    <a:alpha val="2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BE37737F-4B8B-414F-9AEC-F2AF33A0954E}"/>
                </a:ext>
              </a:extLst>
            </p:cNvPr>
            <p:cNvCxnSpPr>
              <a:cxnSpLocks/>
            </p:cNvCxnSpPr>
            <p:nvPr/>
          </p:nvCxnSpPr>
          <p:spPr>
            <a:xfrm>
              <a:off x="5531267" y="2934474"/>
              <a:ext cx="5989220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íṧ1idê">
              <a:extLst>
                <a:ext uri="{FF2B5EF4-FFF2-40B4-BE49-F238E27FC236}">
                  <a16:creationId xmlns="" xmlns:a16="http://schemas.microsoft.com/office/drawing/2014/main" id="{418AD324-41B7-4C4F-8209-5E716EC9C8B7}"/>
                </a:ext>
              </a:extLst>
            </p:cNvPr>
            <p:cNvGrpSpPr/>
            <p:nvPr/>
          </p:nvGrpSpPr>
          <p:grpSpPr>
            <a:xfrm>
              <a:off x="4518571" y="1665238"/>
              <a:ext cx="540000" cy="540000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26" name="îşḷiḓe">
                <a:extLst>
                  <a:ext uri="{FF2B5EF4-FFF2-40B4-BE49-F238E27FC236}">
                    <a16:creationId xmlns="" xmlns:a16="http://schemas.microsoft.com/office/drawing/2014/main" id="{C3A995C3-E320-4951-9E56-E9701CE05E24}"/>
                  </a:ext>
                </a:extLst>
              </p:cNvPr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27" name="iš1ïḑé">
                <a:extLst>
                  <a:ext uri="{FF2B5EF4-FFF2-40B4-BE49-F238E27FC236}">
                    <a16:creationId xmlns="" xmlns:a16="http://schemas.microsoft.com/office/drawing/2014/main" id="{2A016157-5B03-448A-A29D-D42A2403E9C4}"/>
                  </a:ext>
                </a:extLst>
              </p:cNvPr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B2B07FE5-0CA1-444B-9413-F6E116B741A2}"/>
                </a:ext>
              </a:extLst>
            </p:cNvPr>
            <p:cNvCxnSpPr>
              <a:cxnSpLocks/>
            </p:cNvCxnSpPr>
            <p:nvPr/>
          </p:nvCxnSpPr>
          <p:spPr>
            <a:xfrm>
              <a:off x="5531267" y="4436045"/>
              <a:ext cx="5989220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ï$ļidê">
              <a:extLst>
                <a:ext uri="{FF2B5EF4-FFF2-40B4-BE49-F238E27FC236}">
                  <a16:creationId xmlns="" xmlns:a16="http://schemas.microsoft.com/office/drawing/2014/main" id="{1CBEF2EA-3131-48C6-BDBB-2DD60D447E22}"/>
                </a:ext>
              </a:extLst>
            </p:cNvPr>
            <p:cNvGrpSpPr/>
            <p:nvPr/>
          </p:nvGrpSpPr>
          <p:grpSpPr>
            <a:xfrm>
              <a:off x="5146791" y="3155877"/>
              <a:ext cx="540000" cy="540000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24" name="îśļîḓé">
                <a:extLst>
                  <a:ext uri="{FF2B5EF4-FFF2-40B4-BE49-F238E27FC236}">
                    <a16:creationId xmlns="" xmlns:a16="http://schemas.microsoft.com/office/drawing/2014/main" id="{30096987-42EA-429E-BC76-7D4A4564E49D}"/>
                  </a:ext>
                </a:extLst>
              </p:cNvPr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25" name="ïšlîḑé">
                <a:extLst>
                  <a:ext uri="{FF2B5EF4-FFF2-40B4-BE49-F238E27FC236}">
                    <a16:creationId xmlns="" xmlns:a16="http://schemas.microsoft.com/office/drawing/2014/main" id="{F77CC69E-33E3-4D1B-96B2-088F2F21AF04}"/>
                  </a:ext>
                </a:extLst>
              </p:cNvPr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2" name="í$1íḍê">
              <a:extLst>
                <a:ext uri="{FF2B5EF4-FFF2-40B4-BE49-F238E27FC236}">
                  <a16:creationId xmlns="" xmlns:a16="http://schemas.microsoft.com/office/drawing/2014/main" id="{E7282BB3-CF77-45AA-BB15-444373F50E39}"/>
                </a:ext>
              </a:extLst>
            </p:cNvPr>
            <p:cNvGrpSpPr/>
            <p:nvPr/>
          </p:nvGrpSpPr>
          <p:grpSpPr>
            <a:xfrm>
              <a:off x="4755799" y="4572785"/>
              <a:ext cx="540000" cy="540000"/>
              <a:chOff x="824229" y="5280877"/>
              <a:chExt cx="347557" cy="347557"/>
            </a:xfrm>
            <a:solidFill>
              <a:schemeClr val="accent1"/>
            </a:solidFill>
          </p:grpSpPr>
          <p:sp>
            <p:nvSpPr>
              <p:cNvPr id="22" name="ïS1idé">
                <a:extLst>
                  <a:ext uri="{FF2B5EF4-FFF2-40B4-BE49-F238E27FC236}">
                    <a16:creationId xmlns="" xmlns:a16="http://schemas.microsoft.com/office/drawing/2014/main" id="{916526C9-C3B7-40C2-8EF0-0F07D1772F2F}"/>
                  </a:ext>
                </a:extLst>
              </p:cNvPr>
              <p:cNvSpPr/>
              <p:nvPr/>
            </p:nvSpPr>
            <p:spPr>
              <a:xfrm>
                <a:off x="824229" y="5280877"/>
                <a:ext cx="347557" cy="347557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23" name="íšļíḑe">
                <a:extLst>
                  <a:ext uri="{FF2B5EF4-FFF2-40B4-BE49-F238E27FC236}">
                    <a16:creationId xmlns="" xmlns:a16="http://schemas.microsoft.com/office/drawing/2014/main" id="{A826D1D0-4ABD-4848-A728-0DF74B2DF079}"/>
                  </a:ext>
                </a:extLst>
              </p:cNvPr>
              <p:cNvSpPr/>
              <p:nvPr/>
            </p:nvSpPr>
            <p:spPr>
              <a:xfrm>
                <a:off x="911682" y="5372326"/>
                <a:ext cx="172652" cy="164657"/>
              </a:xfrm>
              <a:custGeom>
                <a:avLst/>
                <a:gdLst>
                  <a:gd name="connsiteX0" fmla="*/ 315778 w 607639"/>
                  <a:gd name="connsiteY0" fmla="*/ 173080 h 579502"/>
                  <a:gd name="connsiteX1" fmla="*/ 315778 w 607639"/>
                  <a:gd name="connsiteY1" fmla="*/ 266058 h 579502"/>
                  <a:gd name="connsiteX2" fmla="*/ 303493 w 607639"/>
                  <a:gd name="connsiteY2" fmla="*/ 278325 h 579502"/>
                  <a:gd name="connsiteX3" fmla="*/ 210375 w 607639"/>
                  <a:gd name="connsiteY3" fmla="*/ 278325 h 579502"/>
                  <a:gd name="connsiteX4" fmla="*/ 303493 w 607639"/>
                  <a:gd name="connsiteY4" fmla="*/ 359925 h 579502"/>
                  <a:gd name="connsiteX5" fmla="*/ 397500 w 607639"/>
                  <a:gd name="connsiteY5" fmla="*/ 266058 h 579502"/>
                  <a:gd name="connsiteX6" fmla="*/ 315778 w 607639"/>
                  <a:gd name="connsiteY6" fmla="*/ 173080 h 579502"/>
                  <a:gd name="connsiteX7" fmla="*/ 249814 w 607639"/>
                  <a:gd name="connsiteY7" fmla="*/ 160816 h 579502"/>
                  <a:gd name="connsiteX8" fmla="*/ 198110 w 607639"/>
                  <a:gd name="connsiteY8" fmla="*/ 212449 h 579502"/>
                  <a:gd name="connsiteX9" fmla="*/ 249814 w 607639"/>
                  <a:gd name="connsiteY9" fmla="*/ 212449 h 579502"/>
                  <a:gd name="connsiteX10" fmla="*/ 303493 w 607639"/>
                  <a:gd name="connsiteY10" fmla="*/ 147835 h 579502"/>
                  <a:gd name="connsiteX11" fmla="*/ 421981 w 607639"/>
                  <a:gd name="connsiteY11" fmla="*/ 266058 h 579502"/>
                  <a:gd name="connsiteX12" fmla="*/ 303493 w 607639"/>
                  <a:gd name="connsiteY12" fmla="*/ 384370 h 579502"/>
                  <a:gd name="connsiteX13" fmla="*/ 185093 w 607639"/>
                  <a:gd name="connsiteY13" fmla="*/ 266058 h 579502"/>
                  <a:gd name="connsiteX14" fmla="*/ 197289 w 607639"/>
                  <a:gd name="connsiteY14" fmla="*/ 253880 h 579502"/>
                  <a:gd name="connsiteX15" fmla="*/ 291297 w 607639"/>
                  <a:gd name="connsiteY15" fmla="*/ 253880 h 579502"/>
                  <a:gd name="connsiteX16" fmla="*/ 291297 w 607639"/>
                  <a:gd name="connsiteY16" fmla="*/ 160013 h 579502"/>
                  <a:gd name="connsiteX17" fmla="*/ 303493 w 607639"/>
                  <a:gd name="connsiteY17" fmla="*/ 147835 h 579502"/>
                  <a:gd name="connsiteX18" fmla="*/ 262095 w 607639"/>
                  <a:gd name="connsiteY18" fmla="*/ 135133 h 579502"/>
                  <a:gd name="connsiteX19" fmla="*/ 274287 w 607639"/>
                  <a:gd name="connsiteY19" fmla="*/ 147397 h 579502"/>
                  <a:gd name="connsiteX20" fmla="*/ 274287 w 607639"/>
                  <a:gd name="connsiteY20" fmla="*/ 224713 h 579502"/>
                  <a:gd name="connsiteX21" fmla="*/ 262095 w 607639"/>
                  <a:gd name="connsiteY21" fmla="*/ 236888 h 579502"/>
                  <a:gd name="connsiteX22" fmla="*/ 184672 w 607639"/>
                  <a:gd name="connsiteY22" fmla="*/ 236888 h 579502"/>
                  <a:gd name="connsiteX23" fmla="*/ 172391 w 607639"/>
                  <a:gd name="connsiteY23" fmla="*/ 224713 h 579502"/>
                  <a:gd name="connsiteX24" fmla="*/ 262095 w 607639"/>
                  <a:gd name="connsiteY24" fmla="*/ 135133 h 579502"/>
                  <a:gd name="connsiteX25" fmla="*/ 58120 w 607639"/>
                  <a:gd name="connsiteY25" fmla="*/ 108514 h 579502"/>
                  <a:gd name="connsiteX26" fmla="*/ 58120 w 607639"/>
                  <a:gd name="connsiteY26" fmla="*/ 413970 h 579502"/>
                  <a:gd name="connsiteX27" fmla="*/ 549430 w 607639"/>
                  <a:gd name="connsiteY27" fmla="*/ 413970 h 579502"/>
                  <a:gd name="connsiteX28" fmla="*/ 549430 w 607639"/>
                  <a:gd name="connsiteY28" fmla="*/ 108514 h 579502"/>
                  <a:gd name="connsiteX29" fmla="*/ 27236 w 607639"/>
                  <a:gd name="connsiteY29" fmla="*/ 56079 h 579502"/>
                  <a:gd name="connsiteX30" fmla="*/ 27236 w 607639"/>
                  <a:gd name="connsiteY30" fmla="*/ 81319 h 579502"/>
                  <a:gd name="connsiteX31" fmla="*/ 580403 w 607639"/>
                  <a:gd name="connsiteY31" fmla="*/ 81319 h 579502"/>
                  <a:gd name="connsiteX32" fmla="*/ 580403 w 607639"/>
                  <a:gd name="connsiteY32" fmla="*/ 56079 h 579502"/>
                  <a:gd name="connsiteX33" fmla="*/ 303775 w 607639"/>
                  <a:gd name="connsiteY33" fmla="*/ 0 h 579502"/>
                  <a:gd name="connsiteX34" fmla="*/ 317393 w 607639"/>
                  <a:gd name="connsiteY34" fmla="*/ 13597 h 579502"/>
                  <a:gd name="connsiteX35" fmla="*/ 317393 w 607639"/>
                  <a:gd name="connsiteY35" fmla="*/ 28884 h 579502"/>
                  <a:gd name="connsiteX36" fmla="*/ 580403 w 607639"/>
                  <a:gd name="connsiteY36" fmla="*/ 28884 h 579502"/>
                  <a:gd name="connsiteX37" fmla="*/ 607639 w 607639"/>
                  <a:gd name="connsiteY37" fmla="*/ 56079 h 579502"/>
                  <a:gd name="connsiteX38" fmla="*/ 607639 w 607639"/>
                  <a:gd name="connsiteY38" fmla="*/ 81319 h 579502"/>
                  <a:gd name="connsiteX39" fmla="*/ 580403 w 607639"/>
                  <a:gd name="connsiteY39" fmla="*/ 108514 h 579502"/>
                  <a:gd name="connsiteX40" fmla="*/ 576665 w 607639"/>
                  <a:gd name="connsiteY40" fmla="*/ 108514 h 579502"/>
                  <a:gd name="connsiteX41" fmla="*/ 576665 w 607639"/>
                  <a:gd name="connsiteY41" fmla="*/ 413970 h 579502"/>
                  <a:gd name="connsiteX42" fmla="*/ 549430 w 607639"/>
                  <a:gd name="connsiteY42" fmla="*/ 441165 h 579502"/>
                  <a:gd name="connsiteX43" fmla="*/ 317393 w 607639"/>
                  <a:gd name="connsiteY43" fmla="*/ 441165 h 579502"/>
                  <a:gd name="connsiteX44" fmla="*/ 317393 w 607639"/>
                  <a:gd name="connsiteY44" fmla="*/ 481069 h 579502"/>
                  <a:gd name="connsiteX45" fmla="*/ 418236 w 607639"/>
                  <a:gd name="connsiteY45" fmla="*/ 554923 h 579502"/>
                  <a:gd name="connsiteX46" fmla="*/ 421173 w 607639"/>
                  <a:gd name="connsiteY46" fmla="*/ 573942 h 579502"/>
                  <a:gd name="connsiteX47" fmla="*/ 410225 w 607639"/>
                  <a:gd name="connsiteY47" fmla="*/ 579452 h 579502"/>
                  <a:gd name="connsiteX48" fmla="*/ 402215 w 607639"/>
                  <a:gd name="connsiteY48" fmla="*/ 576874 h 579502"/>
                  <a:gd name="connsiteX49" fmla="*/ 317393 w 607639"/>
                  <a:gd name="connsiteY49" fmla="*/ 514752 h 579502"/>
                  <a:gd name="connsiteX50" fmla="*/ 317393 w 607639"/>
                  <a:gd name="connsiteY50" fmla="*/ 565854 h 579502"/>
                  <a:gd name="connsiteX51" fmla="*/ 303775 w 607639"/>
                  <a:gd name="connsiteY51" fmla="*/ 579452 h 579502"/>
                  <a:gd name="connsiteX52" fmla="*/ 290157 w 607639"/>
                  <a:gd name="connsiteY52" fmla="*/ 565854 h 579502"/>
                  <a:gd name="connsiteX53" fmla="*/ 290157 w 607639"/>
                  <a:gd name="connsiteY53" fmla="*/ 514752 h 579502"/>
                  <a:gd name="connsiteX54" fmla="*/ 205424 w 607639"/>
                  <a:gd name="connsiteY54" fmla="*/ 576874 h 579502"/>
                  <a:gd name="connsiteX55" fmla="*/ 186377 w 607639"/>
                  <a:gd name="connsiteY55" fmla="*/ 573942 h 579502"/>
                  <a:gd name="connsiteX56" fmla="*/ 189314 w 607639"/>
                  <a:gd name="connsiteY56" fmla="*/ 554923 h 579502"/>
                  <a:gd name="connsiteX57" fmla="*/ 290157 w 607639"/>
                  <a:gd name="connsiteY57" fmla="*/ 481069 h 579502"/>
                  <a:gd name="connsiteX58" fmla="*/ 290157 w 607639"/>
                  <a:gd name="connsiteY58" fmla="*/ 441165 h 579502"/>
                  <a:gd name="connsiteX59" fmla="*/ 58120 w 607639"/>
                  <a:gd name="connsiteY59" fmla="*/ 441165 h 579502"/>
                  <a:gd name="connsiteX60" fmla="*/ 30885 w 607639"/>
                  <a:gd name="connsiteY60" fmla="*/ 413970 h 579502"/>
                  <a:gd name="connsiteX61" fmla="*/ 30885 w 607639"/>
                  <a:gd name="connsiteY61" fmla="*/ 108514 h 579502"/>
                  <a:gd name="connsiteX62" fmla="*/ 27236 w 607639"/>
                  <a:gd name="connsiteY62" fmla="*/ 108514 h 579502"/>
                  <a:gd name="connsiteX63" fmla="*/ 0 w 607639"/>
                  <a:gd name="connsiteY63" fmla="*/ 81319 h 579502"/>
                  <a:gd name="connsiteX64" fmla="*/ 0 w 607639"/>
                  <a:gd name="connsiteY64" fmla="*/ 56079 h 579502"/>
                  <a:gd name="connsiteX65" fmla="*/ 27236 w 607639"/>
                  <a:gd name="connsiteY65" fmla="*/ 28884 h 579502"/>
                  <a:gd name="connsiteX66" fmla="*/ 290157 w 607639"/>
                  <a:gd name="connsiteY66" fmla="*/ 28884 h 579502"/>
                  <a:gd name="connsiteX67" fmla="*/ 290157 w 607639"/>
                  <a:gd name="connsiteY67" fmla="*/ 13597 h 579502"/>
                  <a:gd name="connsiteX68" fmla="*/ 303775 w 607639"/>
                  <a:gd name="connsiteY68" fmla="*/ 0 h 579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607639" h="579502">
                    <a:moveTo>
                      <a:pt x="315778" y="173080"/>
                    </a:moveTo>
                    <a:lnTo>
                      <a:pt x="315778" y="266058"/>
                    </a:lnTo>
                    <a:cubicBezTo>
                      <a:pt x="315778" y="272814"/>
                      <a:pt x="310258" y="278325"/>
                      <a:pt x="303493" y="278325"/>
                    </a:cubicBezTo>
                    <a:lnTo>
                      <a:pt x="210375" y="278325"/>
                    </a:lnTo>
                    <a:cubicBezTo>
                      <a:pt x="216429" y="324281"/>
                      <a:pt x="255866" y="359925"/>
                      <a:pt x="303493" y="359925"/>
                    </a:cubicBezTo>
                    <a:cubicBezTo>
                      <a:pt x="355303" y="359925"/>
                      <a:pt x="397500" y="317792"/>
                      <a:pt x="397500" y="266058"/>
                    </a:cubicBezTo>
                    <a:cubicBezTo>
                      <a:pt x="397500" y="218502"/>
                      <a:pt x="361802" y="179124"/>
                      <a:pt x="315778" y="173080"/>
                    </a:cubicBezTo>
                    <a:close/>
                    <a:moveTo>
                      <a:pt x="249814" y="160816"/>
                    </a:moveTo>
                    <a:cubicBezTo>
                      <a:pt x="223740" y="165793"/>
                      <a:pt x="203093" y="186410"/>
                      <a:pt x="198110" y="212449"/>
                    </a:cubicBezTo>
                    <a:lnTo>
                      <a:pt x="249814" y="212449"/>
                    </a:lnTo>
                    <a:close/>
                    <a:moveTo>
                      <a:pt x="303493" y="147835"/>
                    </a:moveTo>
                    <a:cubicBezTo>
                      <a:pt x="368835" y="147835"/>
                      <a:pt x="421981" y="200902"/>
                      <a:pt x="421981" y="266058"/>
                    </a:cubicBezTo>
                    <a:cubicBezTo>
                      <a:pt x="421981" y="331303"/>
                      <a:pt x="368835" y="384370"/>
                      <a:pt x="303493" y="384370"/>
                    </a:cubicBezTo>
                    <a:cubicBezTo>
                      <a:pt x="238239" y="384370"/>
                      <a:pt x="185093" y="331303"/>
                      <a:pt x="185093" y="266058"/>
                    </a:cubicBezTo>
                    <a:cubicBezTo>
                      <a:pt x="185093" y="259303"/>
                      <a:pt x="190523" y="253880"/>
                      <a:pt x="197289" y="253880"/>
                    </a:cubicBezTo>
                    <a:lnTo>
                      <a:pt x="291297" y="253880"/>
                    </a:lnTo>
                    <a:lnTo>
                      <a:pt x="291297" y="160013"/>
                    </a:lnTo>
                    <a:cubicBezTo>
                      <a:pt x="291297" y="153257"/>
                      <a:pt x="296727" y="147835"/>
                      <a:pt x="303493" y="147835"/>
                    </a:cubicBezTo>
                    <a:close/>
                    <a:moveTo>
                      <a:pt x="262095" y="135133"/>
                    </a:moveTo>
                    <a:cubicBezTo>
                      <a:pt x="268859" y="135133"/>
                      <a:pt x="274287" y="140643"/>
                      <a:pt x="274287" y="147397"/>
                    </a:cubicBezTo>
                    <a:lnTo>
                      <a:pt x="274287" y="224713"/>
                    </a:lnTo>
                    <a:cubicBezTo>
                      <a:pt x="274287" y="231467"/>
                      <a:pt x="268859" y="236888"/>
                      <a:pt x="262095" y="236888"/>
                    </a:cubicBezTo>
                    <a:lnTo>
                      <a:pt x="184672" y="236888"/>
                    </a:lnTo>
                    <a:cubicBezTo>
                      <a:pt x="177909" y="236888"/>
                      <a:pt x="172391" y="231467"/>
                      <a:pt x="172391" y="224713"/>
                    </a:cubicBezTo>
                    <a:cubicBezTo>
                      <a:pt x="172391" y="175302"/>
                      <a:pt x="212616" y="135133"/>
                      <a:pt x="262095" y="135133"/>
                    </a:cubicBezTo>
                    <a:close/>
                    <a:moveTo>
                      <a:pt x="58120" y="108514"/>
                    </a:moveTo>
                    <a:lnTo>
                      <a:pt x="58120" y="413970"/>
                    </a:lnTo>
                    <a:lnTo>
                      <a:pt x="549430" y="413970"/>
                    </a:lnTo>
                    <a:lnTo>
                      <a:pt x="549430" y="108514"/>
                    </a:lnTo>
                    <a:close/>
                    <a:moveTo>
                      <a:pt x="27236" y="56079"/>
                    </a:moveTo>
                    <a:lnTo>
                      <a:pt x="27236" y="81319"/>
                    </a:lnTo>
                    <a:lnTo>
                      <a:pt x="580403" y="81319"/>
                    </a:lnTo>
                    <a:lnTo>
                      <a:pt x="580403" y="56079"/>
                    </a:lnTo>
                    <a:close/>
                    <a:moveTo>
                      <a:pt x="303775" y="0"/>
                    </a:moveTo>
                    <a:cubicBezTo>
                      <a:pt x="311341" y="0"/>
                      <a:pt x="317393" y="6132"/>
                      <a:pt x="317393" y="13597"/>
                    </a:cubicBezTo>
                    <a:lnTo>
                      <a:pt x="317393" y="28884"/>
                    </a:lnTo>
                    <a:lnTo>
                      <a:pt x="580403" y="28884"/>
                    </a:lnTo>
                    <a:cubicBezTo>
                      <a:pt x="595356" y="28884"/>
                      <a:pt x="607639" y="41148"/>
                      <a:pt x="607639" y="56079"/>
                    </a:cubicBezTo>
                    <a:lnTo>
                      <a:pt x="607639" y="81319"/>
                    </a:lnTo>
                    <a:cubicBezTo>
                      <a:pt x="607639" y="96338"/>
                      <a:pt x="595356" y="108514"/>
                      <a:pt x="580403" y="108514"/>
                    </a:cubicBezTo>
                    <a:lnTo>
                      <a:pt x="576665" y="108514"/>
                    </a:lnTo>
                    <a:lnTo>
                      <a:pt x="576665" y="413970"/>
                    </a:lnTo>
                    <a:cubicBezTo>
                      <a:pt x="576665" y="428990"/>
                      <a:pt x="564472" y="441165"/>
                      <a:pt x="549430" y="441165"/>
                    </a:cubicBezTo>
                    <a:lnTo>
                      <a:pt x="317393" y="441165"/>
                    </a:lnTo>
                    <a:lnTo>
                      <a:pt x="317393" y="481069"/>
                    </a:lnTo>
                    <a:lnTo>
                      <a:pt x="418236" y="554923"/>
                    </a:lnTo>
                    <a:cubicBezTo>
                      <a:pt x="424377" y="559366"/>
                      <a:pt x="425623" y="567898"/>
                      <a:pt x="421173" y="573942"/>
                    </a:cubicBezTo>
                    <a:cubicBezTo>
                      <a:pt x="418503" y="577585"/>
                      <a:pt x="414409" y="579452"/>
                      <a:pt x="410225" y="579452"/>
                    </a:cubicBezTo>
                    <a:cubicBezTo>
                      <a:pt x="407466" y="579452"/>
                      <a:pt x="404618" y="578652"/>
                      <a:pt x="402215" y="576874"/>
                    </a:cubicBezTo>
                    <a:lnTo>
                      <a:pt x="317393" y="514752"/>
                    </a:lnTo>
                    <a:lnTo>
                      <a:pt x="317393" y="565854"/>
                    </a:lnTo>
                    <a:cubicBezTo>
                      <a:pt x="317393" y="573408"/>
                      <a:pt x="311341" y="579452"/>
                      <a:pt x="303775" y="579452"/>
                    </a:cubicBezTo>
                    <a:cubicBezTo>
                      <a:pt x="296299" y="579452"/>
                      <a:pt x="290157" y="573408"/>
                      <a:pt x="290157" y="565854"/>
                    </a:cubicBezTo>
                    <a:lnTo>
                      <a:pt x="290157" y="514752"/>
                    </a:lnTo>
                    <a:lnTo>
                      <a:pt x="205424" y="576874"/>
                    </a:lnTo>
                    <a:cubicBezTo>
                      <a:pt x="199372" y="581318"/>
                      <a:pt x="190827" y="579985"/>
                      <a:pt x="186377" y="573942"/>
                    </a:cubicBezTo>
                    <a:cubicBezTo>
                      <a:pt x="181927" y="567898"/>
                      <a:pt x="183262" y="559366"/>
                      <a:pt x="189314" y="554923"/>
                    </a:cubicBezTo>
                    <a:lnTo>
                      <a:pt x="290157" y="481069"/>
                    </a:lnTo>
                    <a:lnTo>
                      <a:pt x="290157" y="441165"/>
                    </a:lnTo>
                    <a:lnTo>
                      <a:pt x="58120" y="441165"/>
                    </a:lnTo>
                    <a:cubicBezTo>
                      <a:pt x="43167" y="441165"/>
                      <a:pt x="30885" y="428990"/>
                      <a:pt x="30885" y="413970"/>
                    </a:cubicBezTo>
                    <a:lnTo>
                      <a:pt x="30885" y="108514"/>
                    </a:lnTo>
                    <a:lnTo>
                      <a:pt x="27236" y="108514"/>
                    </a:lnTo>
                    <a:cubicBezTo>
                      <a:pt x="12194" y="108514"/>
                      <a:pt x="0" y="96338"/>
                      <a:pt x="0" y="81319"/>
                    </a:cubicBezTo>
                    <a:lnTo>
                      <a:pt x="0" y="56079"/>
                    </a:lnTo>
                    <a:cubicBezTo>
                      <a:pt x="0" y="41148"/>
                      <a:pt x="12194" y="28884"/>
                      <a:pt x="27236" y="28884"/>
                    </a:cubicBezTo>
                    <a:lnTo>
                      <a:pt x="290157" y="28884"/>
                    </a:lnTo>
                    <a:lnTo>
                      <a:pt x="290157" y="13597"/>
                    </a:lnTo>
                    <a:cubicBezTo>
                      <a:pt x="290157" y="6132"/>
                      <a:pt x="296299" y="0"/>
                      <a:pt x="30377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13" name="îŝļiḋé">
              <a:extLst>
                <a:ext uri="{FF2B5EF4-FFF2-40B4-BE49-F238E27FC236}">
                  <a16:creationId xmlns="" xmlns:a16="http://schemas.microsoft.com/office/drawing/2014/main" id="{B1C08092-4814-4C0B-96DA-668D1A894322}"/>
                </a:ext>
              </a:extLst>
            </p:cNvPr>
            <p:cNvGrpSpPr/>
            <p:nvPr/>
          </p:nvGrpSpPr>
          <p:grpSpPr>
            <a:xfrm>
              <a:off x="5589075" y="1549813"/>
              <a:ext cx="5931412" cy="1059056"/>
              <a:chOff x="5589075" y="1432904"/>
              <a:chExt cx="5931412" cy="1059056"/>
            </a:xfrm>
          </p:grpSpPr>
          <p:sp>
            <p:nvSpPr>
              <p:cNvPr id="20" name="ïş1íḍé">
                <a:extLst>
                  <a:ext uri="{FF2B5EF4-FFF2-40B4-BE49-F238E27FC236}">
                    <a16:creationId xmlns="" xmlns:a16="http://schemas.microsoft.com/office/drawing/2014/main" id="{179FEE9F-46C5-478B-B07F-515AC7FA3E07}"/>
                  </a:ext>
                </a:extLst>
              </p:cNvPr>
              <p:cNvSpPr txBox="1"/>
              <p:nvPr/>
            </p:nvSpPr>
            <p:spPr>
              <a:xfrm>
                <a:off x="5589075" y="1904725"/>
                <a:ext cx="5931412" cy="5872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900" dirty="0" smtClean="0"/>
                  <a:t>创建一个重构词汇列表</a:t>
                </a:r>
                <a:r>
                  <a:rPr lang="en-US" altLang="zh-CN" sz="900" dirty="0" smtClean="0"/>
                  <a:t>. </a:t>
                </a:r>
                <a:r>
                  <a:rPr lang="zh-CN" altLang="en-US" sz="900" dirty="0" smtClean="0"/>
                  <a:t>简述适用场景及所做的事情。便于对重构手法的查找。</a:t>
                </a:r>
                <a:endParaRPr lang="en-US" altLang="zh-CN" sz="900" dirty="0"/>
              </a:p>
            </p:txBody>
          </p:sp>
          <p:sp>
            <p:nvSpPr>
              <p:cNvPr id="21" name="i$ļíḓè">
                <a:extLst>
                  <a:ext uri="{FF2B5EF4-FFF2-40B4-BE49-F238E27FC236}">
                    <a16:creationId xmlns="" xmlns:a16="http://schemas.microsoft.com/office/drawing/2014/main" id="{4FBB8EDA-81F3-44AA-B8BA-CD24AC647C7D}"/>
                  </a:ext>
                </a:extLst>
              </p:cNvPr>
              <p:cNvSpPr txBox="1"/>
              <p:nvPr/>
            </p:nvSpPr>
            <p:spPr>
              <a:xfrm>
                <a:off x="5589075" y="1432904"/>
                <a:ext cx="5931412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 smtClean="0"/>
                  <a:t>名称及概要</a:t>
                </a:r>
                <a:endParaRPr lang="zh-CN" altLang="en-US" sz="1600" b="1" dirty="0"/>
              </a:p>
            </p:txBody>
          </p:sp>
        </p:grpSp>
        <p:grpSp>
          <p:nvGrpSpPr>
            <p:cNvPr id="14" name="ïṥľîdè">
              <a:extLst>
                <a:ext uri="{FF2B5EF4-FFF2-40B4-BE49-F238E27FC236}">
                  <a16:creationId xmlns="" xmlns:a16="http://schemas.microsoft.com/office/drawing/2014/main" id="{629EA600-9211-41C2-A6CA-FE19CAA17058}"/>
                </a:ext>
              </a:extLst>
            </p:cNvPr>
            <p:cNvGrpSpPr/>
            <p:nvPr/>
          </p:nvGrpSpPr>
          <p:grpSpPr>
            <a:xfrm>
              <a:off x="5928677" y="3123379"/>
              <a:ext cx="5591809" cy="1059056"/>
              <a:chOff x="5589075" y="1432904"/>
              <a:chExt cx="5931412" cy="1059056"/>
            </a:xfrm>
          </p:grpSpPr>
          <p:sp>
            <p:nvSpPr>
              <p:cNvPr id="18" name="íṣľîḍê">
                <a:extLst>
                  <a:ext uri="{FF2B5EF4-FFF2-40B4-BE49-F238E27FC236}">
                    <a16:creationId xmlns="" xmlns:a16="http://schemas.microsoft.com/office/drawing/2014/main" id="{D1E325F8-7946-41A4-9D74-2A9AB55DB178}"/>
                  </a:ext>
                </a:extLst>
              </p:cNvPr>
              <p:cNvSpPr txBox="1"/>
              <p:nvPr/>
            </p:nvSpPr>
            <p:spPr>
              <a:xfrm>
                <a:off x="5589075" y="1904725"/>
                <a:ext cx="5931412" cy="5872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900" dirty="0" smtClean="0"/>
                  <a:t>介绍为什么需要这个重构？什么情况下不该使用。</a:t>
                </a:r>
                <a:r>
                  <a:rPr lang="en-US" altLang="zh-CN" sz="900" dirty="0" smtClean="0"/>
                  <a:t>. </a:t>
                </a:r>
                <a:endParaRPr lang="en-US" altLang="zh-CN" sz="9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900" dirty="0" smtClean="0"/>
                  <a:t>简明扼要的一步一步介绍如何使用这个重构。</a:t>
                </a:r>
                <a:r>
                  <a:rPr lang="en-US" altLang="zh-CN" sz="900" dirty="0" smtClean="0"/>
                  <a:t>.</a:t>
                </a:r>
                <a:endParaRPr lang="zh-CN" altLang="en-US" sz="900" dirty="0"/>
              </a:p>
            </p:txBody>
          </p:sp>
          <p:sp>
            <p:nvSpPr>
              <p:cNvPr id="19" name="ïSľiḍé">
                <a:extLst>
                  <a:ext uri="{FF2B5EF4-FFF2-40B4-BE49-F238E27FC236}">
                    <a16:creationId xmlns="" xmlns:a16="http://schemas.microsoft.com/office/drawing/2014/main" id="{98AD38A5-0D02-4E34-8AA5-23AAD819C5EB}"/>
                  </a:ext>
                </a:extLst>
              </p:cNvPr>
              <p:cNvSpPr txBox="1"/>
              <p:nvPr/>
            </p:nvSpPr>
            <p:spPr>
              <a:xfrm>
                <a:off x="5589075" y="1432904"/>
                <a:ext cx="5931412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 smtClean="0"/>
                  <a:t>动机和做法</a:t>
                </a:r>
                <a:endParaRPr lang="zh-CN" altLang="en-US" sz="1600" b="1" dirty="0"/>
              </a:p>
            </p:txBody>
          </p:sp>
        </p:grpSp>
        <p:grpSp>
          <p:nvGrpSpPr>
            <p:cNvPr id="15" name="îṡ1íḋé">
              <a:extLst>
                <a:ext uri="{FF2B5EF4-FFF2-40B4-BE49-F238E27FC236}">
                  <a16:creationId xmlns="" xmlns:a16="http://schemas.microsoft.com/office/drawing/2014/main" id="{CE5B3538-C06C-457D-BDEA-FD8B89A990F6}"/>
                </a:ext>
              </a:extLst>
            </p:cNvPr>
            <p:cNvGrpSpPr/>
            <p:nvPr/>
          </p:nvGrpSpPr>
          <p:grpSpPr>
            <a:xfrm>
              <a:off x="5589075" y="4516159"/>
              <a:ext cx="5931412" cy="1059056"/>
              <a:chOff x="5589075" y="1432904"/>
              <a:chExt cx="5931412" cy="1059056"/>
            </a:xfrm>
          </p:grpSpPr>
          <p:sp>
            <p:nvSpPr>
              <p:cNvPr id="16" name="iSḷíḑê">
                <a:extLst>
                  <a:ext uri="{FF2B5EF4-FFF2-40B4-BE49-F238E27FC236}">
                    <a16:creationId xmlns="" xmlns:a16="http://schemas.microsoft.com/office/drawing/2014/main" id="{5F375360-5B08-4748-AFDD-FFE99DF3612B}"/>
                  </a:ext>
                </a:extLst>
              </p:cNvPr>
              <p:cNvSpPr txBox="1"/>
              <p:nvPr/>
            </p:nvSpPr>
            <p:spPr>
              <a:xfrm>
                <a:off x="5589075" y="1904725"/>
                <a:ext cx="5931412" cy="587235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900" dirty="0" smtClean="0"/>
                  <a:t>一副速写图，简单展示前后差异 比如代码或者 </a:t>
                </a:r>
                <a:r>
                  <a:rPr lang="en-US" altLang="zh-CN" sz="900" dirty="0" smtClean="0"/>
                  <a:t>UML</a:t>
                </a:r>
                <a:r>
                  <a:rPr lang="zh-CN" altLang="en-US" sz="900" dirty="0" smtClean="0"/>
                  <a:t>图，更好的呈现重构的本质。</a:t>
                </a:r>
                <a:endParaRPr lang="zh-CN" altLang="en-US" sz="900" dirty="0"/>
              </a:p>
            </p:txBody>
          </p:sp>
          <p:sp>
            <p:nvSpPr>
              <p:cNvPr id="17" name="i$ḷíďê">
                <a:extLst>
                  <a:ext uri="{FF2B5EF4-FFF2-40B4-BE49-F238E27FC236}">
                    <a16:creationId xmlns="" xmlns:a16="http://schemas.microsoft.com/office/drawing/2014/main" id="{786A50A2-56C5-4442-9F5A-B0A78F73F825}"/>
                  </a:ext>
                </a:extLst>
              </p:cNvPr>
              <p:cNvSpPr txBox="1"/>
              <p:nvPr/>
            </p:nvSpPr>
            <p:spPr>
              <a:xfrm>
                <a:off x="5589075" y="1432904"/>
                <a:ext cx="5931412" cy="471820"/>
              </a:xfrm>
              <a:prstGeom prst="rect">
                <a:avLst/>
              </a:prstGeom>
              <a:noFill/>
            </p:spPr>
            <p:txBody>
              <a:bodyPr wrap="square" rtlCol="0" anchor="ctr">
                <a:normAutofit/>
              </a:bodyPr>
              <a:lstStyle/>
              <a:p>
                <a:pPr lvl="0" defTabSz="914378">
                  <a:spcBef>
                    <a:spcPct val="0"/>
                  </a:spcBef>
                  <a:defRPr/>
                </a:pPr>
                <a:r>
                  <a:rPr lang="zh-CN" altLang="en-US" sz="1600" b="1" dirty="0" smtClean="0"/>
                  <a:t>范例</a:t>
                </a:r>
                <a:endParaRPr lang="zh-CN" altLang="en-US" sz="16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375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宗旨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sz="2200" dirty="0"/>
              <a:t>更快更</a:t>
            </a:r>
            <a:r>
              <a:rPr lang="zh-CN" altLang="en-US" sz="2200" dirty="0" smtClean="0"/>
              <a:t>强更专业</a:t>
            </a:r>
            <a:r>
              <a:rPr lang="en-US" altLang="zh-CN" sz="2200" dirty="0" smtClean="0"/>
              <a:t>.</a:t>
            </a:r>
            <a:endParaRPr lang="zh-CN" altLang="en-US" sz="22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张艳玲  </a:t>
            </a:r>
            <a:r>
              <a:rPr lang="en-US" altLang="zh-CN" dirty="0" smtClean="0"/>
              <a:t>Aline</a:t>
            </a:r>
            <a:r>
              <a:rPr lang="zh-CN" altLang="en-US" dirty="0" smtClean="0"/>
              <a:t>   </a:t>
            </a:r>
            <a:r>
              <a:rPr lang="en-US" altLang="zh-CN" dirty="0" smtClean="0"/>
              <a:t>2018-02-18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前端重构之重构方向</a:t>
            </a:r>
            <a:endParaRPr lang="en-US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EF4A9425-6528-4782-A738-982A41E38201}"/>
              </a:ext>
            </a:extLst>
          </p:cNvPr>
          <p:cNvGrpSpPr/>
          <p:nvPr/>
        </p:nvGrpSpPr>
        <p:grpSpPr>
          <a:xfrm>
            <a:off x="7139655" y="2089872"/>
            <a:ext cx="2097478" cy="911394"/>
            <a:chOff x="2855913" y="-477838"/>
            <a:chExt cx="5757862" cy="2501900"/>
          </a:xfrm>
          <a:solidFill>
            <a:schemeClr val="accent1"/>
          </a:solidFill>
        </p:grpSpPr>
        <p:sp>
          <p:nvSpPr>
            <p:cNvPr id="9" name="Freeform 5">
              <a:extLst>
                <a:ext uri="{FF2B5EF4-FFF2-40B4-BE49-F238E27FC236}">
                  <a16:creationId xmlns="" xmlns:a16="http://schemas.microsoft.com/office/drawing/2014/main" id="{5593E324-718B-4BDE-A814-D8F20D970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="" xmlns:a16="http://schemas.microsoft.com/office/drawing/2014/main" id="{9031A3BF-F619-459C-B1DC-E40D3FBC3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="" xmlns:a16="http://schemas.microsoft.com/office/drawing/2014/main" id="{E2D73B5A-006A-4651-B8EB-7798C42F0A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="" xmlns:a16="http://schemas.microsoft.com/office/drawing/2014/main" id="{6153A6D5-73C5-4B7E-8F91-86614E90A2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">
              <a:extLst>
                <a:ext uri="{FF2B5EF4-FFF2-40B4-BE49-F238E27FC236}">
                  <a16:creationId xmlns="" xmlns:a16="http://schemas.microsoft.com/office/drawing/2014/main" id="{338F51A4-22DB-4F02-BFC0-1578746012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7298267" y="4555067"/>
            <a:ext cx="422222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 1"/>
          <p:cNvGrpSpPr/>
          <p:nvPr/>
        </p:nvGrpSpPr>
        <p:grpSpPr>
          <a:xfrm>
            <a:off x="2190490" y="436799"/>
            <a:ext cx="4604212" cy="4118268"/>
            <a:chOff x="3044732" y="776157"/>
            <a:chExt cx="4604212" cy="4118268"/>
          </a:xfrm>
        </p:grpSpPr>
        <p:sp>
          <p:nvSpPr>
            <p:cNvPr id="15" name="îšḻiḓé">
              <a:extLst>
                <a:ext uri="{FF2B5EF4-FFF2-40B4-BE49-F238E27FC236}">
                  <a16:creationId xmlns="" xmlns:a16="http://schemas.microsoft.com/office/drawing/2014/main" id="{7BF3EDBD-227B-4732-959D-E16E6A1C3296}"/>
                </a:ext>
              </a:extLst>
            </p:cNvPr>
            <p:cNvSpPr/>
            <p:nvPr/>
          </p:nvSpPr>
          <p:spPr bwMode="auto">
            <a:xfrm>
              <a:off x="5773308" y="776157"/>
              <a:ext cx="1875636" cy="4118268"/>
            </a:xfrm>
            <a:custGeom>
              <a:avLst/>
              <a:gdLst>
                <a:gd name="T0" fmla="*/ 697 w 918"/>
                <a:gd name="T1" fmla="*/ 2015 h 2015"/>
                <a:gd name="T2" fmla="*/ 697 w 918"/>
                <a:gd name="T3" fmla="*/ 623 h 2015"/>
                <a:gd name="T4" fmla="*/ 918 w 918"/>
                <a:gd name="T5" fmla="*/ 623 h 2015"/>
                <a:gd name="T6" fmla="*/ 460 w 918"/>
                <a:gd name="T7" fmla="*/ 0 h 2015"/>
                <a:gd name="T8" fmla="*/ 0 w 918"/>
                <a:gd name="T9" fmla="*/ 623 h 2015"/>
                <a:gd name="T10" fmla="*/ 223 w 918"/>
                <a:gd name="T11" fmla="*/ 623 h 2015"/>
                <a:gd name="T12" fmla="*/ 223 w 918"/>
                <a:gd name="T13" fmla="*/ 800 h 2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8" h="2015">
                  <a:moveTo>
                    <a:pt x="697" y="2015"/>
                  </a:moveTo>
                  <a:lnTo>
                    <a:pt x="697" y="623"/>
                  </a:lnTo>
                  <a:lnTo>
                    <a:pt x="918" y="623"/>
                  </a:lnTo>
                  <a:lnTo>
                    <a:pt x="460" y="0"/>
                  </a:lnTo>
                  <a:lnTo>
                    <a:pt x="0" y="623"/>
                  </a:lnTo>
                  <a:lnTo>
                    <a:pt x="223" y="623"/>
                  </a:lnTo>
                  <a:lnTo>
                    <a:pt x="223" y="800"/>
                  </a:lnTo>
                </a:path>
              </a:pathLst>
            </a:custGeom>
            <a:noFill/>
            <a:ln w="20638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6" name="ïṥḻiḋê" title="MJ8JxobmQhO5YsZmEcy6DZVp0AZTfE39zvT5PAyas4bMl">
              <a:extLst>
                <a:ext uri="{FF2B5EF4-FFF2-40B4-BE49-F238E27FC236}">
                  <a16:creationId xmlns="" xmlns:a16="http://schemas.microsoft.com/office/drawing/2014/main" id="{58CE308B-D69A-452E-B4B9-641BBA0A94B2}"/>
                </a:ext>
              </a:extLst>
            </p:cNvPr>
            <p:cNvGrpSpPr/>
            <p:nvPr/>
          </p:nvGrpSpPr>
          <p:grpSpPr>
            <a:xfrm>
              <a:off x="5949672" y="2384125"/>
              <a:ext cx="549546" cy="549542"/>
              <a:chOff x="2406923" y="2845390"/>
              <a:chExt cx="571222" cy="571221"/>
            </a:xfrm>
          </p:grpSpPr>
          <p:sp>
            <p:nvSpPr>
              <p:cNvPr id="25" name="išľídê">
                <a:extLst>
                  <a:ext uri="{FF2B5EF4-FFF2-40B4-BE49-F238E27FC236}">
                    <a16:creationId xmlns="" xmlns:a16="http://schemas.microsoft.com/office/drawing/2014/main" id="{14796395-D07E-4188-9A78-769879F65618}"/>
                  </a:ext>
                </a:extLst>
              </p:cNvPr>
              <p:cNvSpPr/>
              <p:nvPr/>
            </p:nvSpPr>
            <p:spPr>
              <a:xfrm>
                <a:off x="2406923" y="2845390"/>
                <a:ext cx="571222" cy="571221"/>
              </a:xfrm>
              <a:prstGeom prst="ellipse">
                <a:avLst/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dk1"/>
                    </a:solidFill>
                  </a:defRPr>
                </a:lvl9pPr>
              </a:lstStyle>
              <a:p>
                <a:pPr algn="ctr"/>
                <a:endParaRPr dirty="0"/>
              </a:p>
            </p:txBody>
          </p:sp>
          <p:sp>
            <p:nvSpPr>
              <p:cNvPr id="26" name="ïṥlîḋê" title="ry6MHxwOH8WsTKLSa514qPVJnvhhWFnRDjZGIbRZNsFBp">
                <a:extLst>
                  <a:ext uri="{FF2B5EF4-FFF2-40B4-BE49-F238E27FC236}">
                    <a16:creationId xmlns="" xmlns:a16="http://schemas.microsoft.com/office/drawing/2014/main" id="{6FEFC630-90F6-4DF7-B0E4-D0089DF01138}"/>
                  </a:ext>
                </a:extLst>
              </p:cNvPr>
              <p:cNvSpPr/>
              <p:nvPr/>
            </p:nvSpPr>
            <p:spPr bwMode="auto">
              <a:xfrm>
                <a:off x="2540113" y="3023891"/>
                <a:ext cx="304842" cy="214214"/>
              </a:xfrm>
              <a:custGeom>
                <a:avLst/>
                <a:gdLst>
                  <a:gd name="connsiteX0" fmla="*/ 450100 w 607639"/>
                  <a:gd name="connsiteY0" fmla="*/ 313203 h 426991"/>
                  <a:gd name="connsiteX1" fmla="*/ 450100 w 607639"/>
                  <a:gd name="connsiteY1" fmla="*/ 403167 h 426991"/>
                  <a:gd name="connsiteX2" fmla="*/ 585744 w 607639"/>
                  <a:gd name="connsiteY2" fmla="*/ 403167 h 426991"/>
                  <a:gd name="connsiteX3" fmla="*/ 586100 w 607639"/>
                  <a:gd name="connsiteY3" fmla="*/ 313203 h 426991"/>
                  <a:gd name="connsiteX4" fmla="*/ 530294 w 607639"/>
                  <a:gd name="connsiteY4" fmla="*/ 313203 h 426991"/>
                  <a:gd name="connsiteX5" fmla="*/ 530116 w 607639"/>
                  <a:gd name="connsiteY5" fmla="*/ 313203 h 426991"/>
                  <a:gd name="connsiteX6" fmla="*/ 529760 w 607639"/>
                  <a:gd name="connsiteY6" fmla="*/ 313203 h 426991"/>
                  <a:gd name="connsiteX7" fmla="*/ 450901 w 607639"/>
                  <a:gd name="connsiteY7" fmla="*/ 313203 h 426991"/>
                  <a:gd name="connsiteX8" fmla="*/ 236309 w 607639"/>
                  <a:gd name="connsiteY8" fmla="*/ 313203 h 426991"/>
                  <a:gd name="connsiteX9" fmla="*/ 236309 w 607639"/>
                  <a:gd name="connsiteY9" fmla="*/ 403167 h 426991"/>
                  <a:gd name="connsiteX10" fmla="*/ 371953 w 607639"/>
                  <a:gd name="connsiteY10" fmla="*/ 403167 h 426991"/>
                  <a:gd name="connsiteX11" fmla="*/ 372754 w 607639"/>
                  <a:gd name="connsiteY11" fmla="*/ 313203 h 426991"/>
                  <a:gd name="connsiteX12" fmla="*/ 237110 w 607639"/>
                  <a:gd name="connsiteY12" fmla="*/ 313203 h 426991"/>
                  <a:gd name="connsiteX13" fmla="*/ 22519 w 607639"/>
                  <a:gd name="connsiteY13" fmla="*/ 313203 h 426991"/>
                  <a:gd name="connsiteX14" fmla="*/ 22519 w 607639"/>
                  <a:gd name="connsiteY14" fmla="*/ 403167 h 426991"/>
                  <a:gd name="connsiteX15" fmla="*/ 158163 w 607639"/>
                  <a:gd name="connsiteY15" fmla="*/ 403167 h 426991"/>
                  <a:gd name="connsiteX16" fmla="*/ 158964 w 607639"/>
                  <a:gd name="connsiteY16" fmla="*/ 313203 h 426991"/>
                  <a:gd name="connsiteX17" fmla="*/ 91498 w 607639"/>
                  <a:gd name="connsiteY17" fmla="*/ 313203 h 426991"/>
                  <a:gd name="connsiteX18" fmla="*/ 91231 w 607639"/>
                  <a:gd name="connsiteY18" fmla="*/ 313203 h 426991"/>
                  <a:gd name="connsiteX19" fmla="*/ 90964 w 607639"/>
                  <a:gd name="connsiteY19" fmla="*/ 313203 h 426991"/>
                  <a:gd name="connsiteX20" fmla="*/ 23320 w 607639"/>
                  <a:gd name="connsiteY20" fmla="*/ 313203 h 426991"/>
                  <a:gd name="connsiteX21" fmla="*/ 91409 w 607639"/>
                  <a:gd name="connsiteY21" fmla="*/ 224751 h 426991"/>
                  <a:gd name="connsiteX22" fmla="*/ 530294 w 607639"/>
                  <a:gd name="connsiteY22" fmla="*/ 224751 h 426991"/>
                  <a:gd name="connsiteX23" fmla="*/ 540084 w 607639"/>
                  <a:gd name="connsiteY23" fmla="*/ 234530 h 426991"/>
                  <a:gd name="connsiteX24" fmla="*/ 540084 w 607639"/>
                  <a:gd name="connsiteY24" fmla="*/ 292135 h 426991"/>
                  <a:gd name="connsiteX25" fmla="*/ 586456 w 607639"/>
                  <a:gd name="connsiteY25" fmla="*/ 292135 h 426991"/>
                  <a:gd name="connsiteX26" fmla="*/ 607639 w 607639"/>
                  <a:gd name="connsiteY26" fmla="*/ 313203 h 426991"/>
                  <a:gd name="connsiteX27" fmla="*/ 607639 w 607639"/>
                  <a:gd name="connsiteY27" fmla="*/ 403167 h 426991"/>
                  <a:gd name="connsiteX28" fmla="*/ 586456 w 607639"/>
                  <a:gd name="connsiteY28" fmla="*/ 426991 h 426991"/>
                  <a:gd name="connsiteX29" fmla="*/ 451524 w 607639"/>
                  <a:gd name="connsiteY29" fmla="*/ 426991 h 426991"/>
                  <a:gd name="connsiteX30" fmla="*/ 427582 w 607639"/>
                  <a:gd name="connsiteY30" fmla="*/ 403167 h 426991"/>
                  <a:gd name="connsiteX31" fmla="*/ 427582 w 607639"/>
                  <a:gd name="connsiteY31" fmla="*/ 313203 h 426991"/>
                  <a:gd name="connsiteX32" fmla="*/ 451524 w 607639"/>
                  <a:gd name="connsiteY32" fmla="*/ 292135 h 426991"/>
                  <a:gd name="connsiteX33" fmla="*/ 517566 w 607639"/>
                  <a:gd name="connsiteY33" fmla="*/ 292135 h 426991"/>
                  <a:gd name="connsiteX34" fmla="*/ 517566 w 607639"/>
                  <a:gd name="connsiteY34" fmla="*/ 247242 h 426991"/>
                  <a:gd name="connsiteX35" fmla="*/ 315079 w 607639"/>
                  <a:gd name="connsiteY35" fmla="*/ 247242 h 426991"/>
                  <a:gd name="connsiteX36" fmla="*/ 315079 w 607639"/>
                  <a:gd name="connsiteY36" fmla="*/ 292135 h 426991"/>
                  <a:gd name="connsiteX37" fmla="*/ 372665 w 607639"/>
                  <a:gd name="connsiteY37" fmla="*/ 292135 h 426991"/>
                  <a:gd name="connsiteX38" fmla="*/ 393849 w 607639"/>
                  <a:gd name="connsiteY38" fmla="*/ 313203 h 426991"/>
                  <a:gd name="connsiteX39" fmla="*/ 393849 w 607639"/>
                  <a:gd name="connsiteY39" fmla="*/ 403167 h 426991"/>
                  <a:gd name="connsiteX40" fmla="*/ 372665 w 607639"/>
                  <a:gd name="connsiteY40" fmla="*/ 426991 h 426991"/>
                  <a:gd name="connsiteX41" fmla="*/ 237733 w 607639"/>
                  <a:gd name="connsiteY41" fmla="*/ 426991 h 426991"/>
                  <a:gd name="connsiteX42" fmla="*/ 213791 w 607639"/>
                  <a:gd name="connsiteY42" fmla="*/ 403167 h 426991"/>
                  <a:gd name="connsiteX43" fmla="*/ 213791 w 607639"/>
                  <a:gd name="connsiteY43" fmla="*/ 313203 h 426991"/>
                  <a:gd name="connsiteX44" fmla="*/ 237733 w 607639"/>
                  <a:gd name="connsiteY44" fmla="*/ 292135 h 426991"/>
                  <a:gd name="connsiteX45" fmla="*/ 292561 w 607639"/>
                  <a:gd name="connsiteY45" fmla="*/ 292135 h 426991"/>
                  <a:gd name="connsiteX46" fmla="*/ 292561 w 607639"/>
                  <a:gd name="connsiteY46" fmla="*/ 247242 h 426991"/>
                  <a:gd name="connsiteX47" fmla="*/ 101288 w 607639"/>
                  <a:gd name="connsiteY47" fmla="*/ 247242 h 426991"/>
                  <a:gd name="connsiteX48" fmla="*/ 101288 w 607639"/>
                  <a:gd name="connsiteY48" fmla="*/ 292135 h 426991"/>
                  <a:gd name="connsiteX49" fmla="*/ 158875 w 607639"/>
                  <a:gd name="connsiteY49" fmla="*/ 292135 h 426991"/>
                  <a:gd name="connsiteX50" fmla="*/ 180058 w 607639"/>
                  <a:gd name="connsiteY50" fmla="*/ 313203 h 426991"/>
                  <a:gd name="connsiteX51" fmla="*/ 180058 w 607639"/>
                  <a:gd name="connsiteY51" fmla="*/ 403167 h 426991"/>
                  <a:gd name="connsiteX52" fmla="*/ 158875 w 607639"/>
                  <a:gd name="connsiteY52" fmla="*/ 426991 h 426991"/>
                  <a:gd name="connsiteX53" fmla="*/ 24032 w 607639"/>
                  <a:gd name="connsiteY53" fmla="*/ 426991 h 426991"/>
                  <a:gd name="connsiteX54" fmla="*/ 0 w 607639"/>
                  <a:gd name="connsiteY54" fmla="*/ 403167 h 426991"/>
                  <a:gd name="connsiteX55" fmla="*/ 0 w 607639"/>
                  <a:gd name="connsiteY55" fmla="*/ 313203 h 426991"/>
                  <a:gd name="connsiteX56" fmla="*/ 24032 w 607639"/>
                  <a:gd name="connsiteY56" fmla="*/ 292135 h 426991"/>
                  <a:gd name="connsiteX57" fmla="*/ 78770 w 607639"/>
                  <a:gd name="connsiteY57" fmla="*/ 292135 h 426991"/>
                  <a:gd name="connsiteX58" fmla="*/ 78770 w 607639"/>
                  <a:gd name="connsiteY58" fmla="*/ 234530 h 426991"/>
                  <a:gd name="connsiteX59" fmla="*/ 91409 w 607639"/>
                  <a:gd name="connsiteY59" fmla="*/ 224751 h 426991"/>
                  <a:gd name="connsiteX60" fmla="*/ 236326 w 607639"/>
                  <a:gd name="connsiteY60" fmla="*/ 21066 h 426991"/>
                  <a:gd name="connsiteX61" fmla="*/ 236326 w 607639"/>
                  <a:gd name="connsiteY61" fmla="*/ 111021 h 426991"/>
                  <a:gd name="connsiteX62" fmla="*/ 371758 w 607639"/>
                  <a:gd name="connsiteY62" fmla="*/ 111021 h 426991"/>
                  <a:gd name="connsiteX63" fmla="*/ 372380 w 607639"/>
                  <a:gd name="connsiteY63" fmla="*/ 21066 h 426991"/>
                  <a:gd name="connsiteX64" fmla="*/ 237127 w 607639"/>
                  <a:gd name="connsiteY64" fmla="*/ 21066 h 426991"/>
                  <a:gd name="connsiteX65" fmla="*/ 237750 w 607639"/>
                  <a:gd name="connsiteY65" fmla="*/ 0 h 426991"/>
                  <a:gd name="connsiteX66" fmla="*/ 372647 w 607639"/>
                  <a:gd name="connsiteY66" fmla="*/ 0 h 426991"/>
                  <a:gd name="connsiteX67" fmla="*/ 393825 w 607639"/>
                  <a:gd name="connsiteY67" fmla="*/ 21066 h 426991"/>
                  <a:gd name="connsiteX68" fmla="*/ 393825 w 607639"/>
                  <a:gd name="connsiteY68" fmla="*/ 111021 h 426991"/>
                  <a:gd name="connsiteX69" fmla="*/ 372647 w 607639"/>
                  <a:gd name="connsiteY69" fmla="*/ 134843 h 426991"/>
                  <a:gd name="connsiteX70" fmla="*/ 315076 w 607639"/>
                  <a:gd name="connsiteY70" fmla="*/ 134843 h 426991"/>
                  <a:gd name="connsiteX71" fmla="*/ 315076 w 607639"/>
                  <a:gd name="connsiteY71" fmla="*/ 191020 h 426991"/>
                  <a:gd name="connsiteX72" fmla="*/ 292563 w 607639"/>
                  <a:gd name="connsiteY72" fmla="*/ 191020 h 426991"/>
                  <a:gd name="connsiteX73" fmla="*/ 292563 w 607639"/>
                  <a:gd name="connsiteY73" fmla="*/ 134843 h 426991"/>
                  <a:gd name="connsiteX74" fmla="*/ 237750 w 607639"/>
                  <a:gd name="connsiteY74" fmla="*/ 134843 h 426991"/>
                  <a:gd name="connsiteX75" fmla="*/ 213813 w 607639"/>
                  <a:gd name="connsiteY75" fmla="*/ 111021 h 426991"/>
                  <a:gd name="connsiteX76" fmla="*/ 213813 w 607639"/>
                  <a:gd name="connsiteY76" fmla="*/ 21066 h 426991"/>
                  <a:gd name="connsiteX77" fmla="*/ 237750 w 607639"/>
                  <a:gd name="connsiteY77" fmla="*/ 0 h 42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607639" h="426991">
                    <a:moveTo>
                      <a:pt x="450100" y="313203"/>
                    </a:moveTo>
                    <a:lnTo>
                      <a:pt x="450100" y="403167"/>
                    </a:lnTo>
                    <a:lnTo>
                      <a:pt x="585744" y="403167"/>
                    </a:lnTo>
                    <a:lnTo>
                      <a:pt x="586100" y="313203"/>
                    </a:lnTo>
                    <a:lnTo>
                      <a:pt x="530294" y="313203"/>
                    </a:lnTo>
                    <a:cubicBezTo>
                      <a:pt x="530294" y="313203"/>
                      <a:pt x="530116" y="313203"/>
                      <a:pt x="530116" y="313203"/>
                    </a:cubicBezTo>
                    <a:cubicBezTo>
                      <a:pt x="530027" y="313203"/>
                      <a:pt x="529849" y="313203"/>
                      <a:pt x="529760" y="313203"/>
                    </a:cubicBezTo>
                    <a:lnTo>
                      <a:pt x="450901" y="313203"/>
                    </a:lnTo>
                    <a:close/>
                    <a:moveTo>
                      <a:pt x="236309" y="313203"/>
                    </a:moveTo>
                    <a:lnTo>
                      <a:pt x="236309" y="403167"/>
                    </a:lnTo>
                    <a:lnTo>
                      <a:pt x="371953" y="403167"/>
                    </a:lnTo>
                    <a:lnTo>
                      <a:pt x="372754" y="313203"/>
                    </a:lnTo>
                    <a:lnTo>
                      <a:pt x="237110" y="313203"/>
                    </a:lnTo>
                    <a:close/>
                    <a:moveTo>
                      <a:pt x="22519" y="313203"/>
                    </a:moveTo>
                    <a:lnTo>
                      <a:pt x="22519" y="403167"/>
                    </a:lnTo>
                    <a:lnTo>
                      <a:pt x="158163" y="403167"/>
                    </a:lnTo>
                    <a:lnTo>
                      <a:pt x="158964" y="313203"/>
                    </a:lnTo>
                    <a:lnTo>
                      <a:pt x="91498" y="313203"/>
                    </a:lnTo>
                    <a:cubicBezTo>
                      <a:pt x="91409" y="313203"/>
                      <a:pt x="91320" y="313203"/>
                      <a:pt x="91231" y="313203"/>
                    </a:cubicBezTo>
                    <a:cubicBezTo>
                      <a:pt x="91231" y="313203"/>
                      <a:pt x="90964" y="313203"/>
                      <a:pt x="90964" y="313203"/>
                    </a:cubicBezTo>
                    <a:lnTo>
                      <a:pt x="23320" y="313203"/>
                    </a:lnTo>
                    <a:close/>
                    <a:moveTo>
                      <a:pt x="91409" y="224751"/>
                    </a:moveTo>
                    <a:lnTo>
                      <a:pt x="530294" y="224751"/>
                    </a:lnTo>
                    <a:cubicBezTo>
                      <a:pt x="536435" y="224751"/>
                      <a:pt x="540084" y="228396"/>
                      <a:pt x="540084" y="234530"/>
                    </a:cubicBezTo>
                    <a:lnTo>
                      <a:pt x="540084" y="292135"/>
                    </a:lnTo>
                    <a:lnTo>
                      <a:pt x="586456" y="292135"/>
                    </a:lnTo>
                    <a:cubicBezTo>
                      <a:pt x="598917" y="292135"/>
                      <a:pt x="607639" y="300847"/>
                      <a:pt x="607639" y="313203"/>
                    </a:cubicBezTo>
                    <a:lnTo>
                      <a:pt x="607639" y="403167"/>
                    </a:lnTo>
                    <a:cubicBezTo>
                      <a:pt x="607639" y="415524"/>
                      <a:pt x="598917" y="426991"/>
                      <a:pt x="586456" y="426991"/>
                    </a:cubicBezTo>
                    <a:lnTo>
                      <a:pt x="451524" y="426991"/>
                    </a:lnTo>
                    <a:cubicBezTo>
                      <a:pt x="439152" y="426991"/>
                      <a:pt x="427582" y="415524"/>
                      <a:pt x="427582" y="403167"/>
                    </a:cubicBezTo>
                    <a:lnTo>
                      <a:pt x="427582" y="313203"/>
                    </a:lnTo>
                    <a:cubicBezTo>
                      <a:pt x="427582" y="300847"/>
                      <a:pt x="439152" y="292135"/>
                      <a:pt x="451524" y="292135"/>
                    </a:cubicBezTo>
                    <a:lnTo>
                      <a:pt x="517566" y="292135"/>
                    </a:lnTo>
                    <a:lnTo>
                      <a:pt x="517566" y="247242"/>
                    </a:lnTo>
                    <a:lnTo>
                      <a:pt x="315079" y="247242"/>
                    </a:lnTo>
                    <a:lnTo>
                      <a:pt x="315079" y="292135"/>
                    </a:lnTo>
                    <a:lnTo>
                      <a:pt x="372665" y="292135"/>
                    </a:lnTo>
                    <a:cubicBezTo>
                      <a:pt x="385126" y="292135"/>
                      <a:pt x="393849" y="300847"/>
                      <a:pt x="393849" y="313203"/>
                    </a:cubicBezTo>
                    <a:lnTo>
                      <a:pt x="393849" y="403167"/>
                    </a:lnTo>
                    <a:cubicBezTo>
                      <a:pt x="393849" y="415524"/>
                      <a:pt x="385126" y="426991"/>
                      <a:pt x="372665" y="426991"/>
                    </a:cubicBezTo>
                    <a:lnTo>
                      <a:pt x="237733" y="426991"/>
                    </a:lnTo>
                    <a:cubicBezTo>
                      <a:pt x="225362" y="426991"/>
                      <a:pt x="213791" y="415524"/>
                      <a:pt x="213791" y="403167"/>
                    </a:cubicBezTo>
                    <a:lnTo>
                      <a:pt x="213791" y="313203"/>
                    </a:lnTo>
                    <a:cubicBezTo>
                      <a:pt x="213791" y="300847"/>
                      <a:pt x="225362" y="292135"/>
                      <a:pt x="237733" y="292135"/>
                    </a:cubicBezTo>
                    <a:lnTo>
                      <a:pt x="292561" y="292135"/>
                    </a:lnTo>
                    <a:lnTo>
                      <a:pt x="292561" y="247242"/>
                    </a:lnTo>
                    <a:lnTo>
                      <a:pt x="101288" y="247242"/>
                    </a:lnTo>
                    <a:lnTo>
                      <a:pt x="101288" y="292135"/>
                    </a:lnTo>
                    <a:lnTo>
                      <a:pt x="158875" y="292135"/>
                    </a:lnTo>
                    <a:cubicBezTo>
                      <a:pt x="171335" y="292135"/>
                      <a:pt x="180058" y="300847"/>
                      <a:pt x="180058" y="313203"/>
                    </a:cubicBezTo>
                    <a:lnTo>
                      <a:pt x="180058" y="403167"/>
                    </a:lnTo>
                    <a:cubicBezTo>
                      <a:pt x="180058" y="415524"/>
                      <a:pt x="171335" y="426991"/>
                      <a:pt x="158875" y="426991"/>
                    </a:cubicBezTo>
                    <a:lnTo>
                      <a:pt x="24032" y="426991"/>
                    </a:lnTo>
                    <a:cubicBezTo>
                      <a:pt x="11571" y="426991"/>
                      <a:pt x="0" y="415524"/>
                      <a:pt x="0" y="403167"/>
                    </a:cubicBezTo>
                    <a:lnTo>
                      <a:pt x="0" y="313203"/>
                    </a:lnTo>
                    <a:cubicBezTo>
                      <a:pt x="0" y="300847"/>
                      <a:pt x="11571" y="292135"/>
                      <a:pt x="24032" y="292135"/>
                    </a:cubicBezTo>
                    <a:lnTo>
                      <a:pt x="78770" y="292135"/>
                    </a:lnTo>
                    <a:lnTo>
                      <a:pt x="78770" y="234530"/>
                    </a:lnTo>
                    <a:cubicBezTo>
                      <a:pt x="78770" y="228396"/>
                      <a:pt x="85178" y="224751"/>
                      <a:pt x="91409" y="224751"/>
                    </a:cubicBezTo>
                    <a:close/>
                    <a:moveTo>
                      <a:pt x="236326" y="21066"/>
                    </a:moveTo>
                    <a:lnTo>
                      <a:pt x="236326" y="111021"/>
                    </a:lnTo>
                    <a:lnTo>
                      <a:pt x="371758" y="111021"/>
                    </a:lnTo>
                    <a:lnTo>
                      <a:pt x="372380" y="21066"/>
                    </a:lnTo>
                    <a:lnTo>
                      <a:pt x="237127" y="21066"/>
                    </a:lnTo>
                    <a:close/>
                    <a:moveTo>
                      <a:pt x="237750" y="0"/>
                    </a:moveTo>
                    <a:lnTo>
                      <a:pt x="372647" y="0"/>
                    </a:lnTo>
                    <a:cubicBezTo>
                      <a:pt x="385105" y="0"/>
                      <a:pt x="393825" y="8711"/>
                      <a:pt x="393825" y="21066"/>
                    </a:cubicBezTo>
                    <a:lnTo>
                      <a:pt x="393825" y="111021"/>
                    </a:lnTo>
                    <a:cubicBezTo>
                      <a:pt x="393825" y="123376"/>
                      <a:pt x="385105" y="134843"/>
                      <a:pt x="372647" y="134843"/>
                    </a:cubicBezTo>
                    <a:lnTo>
                      <a:pt x="315076" y="134843"/>
                    </a:lnTo>
                    <a:lnTo>
                      <a:pt x="315076" y="191020"/>
                    </a:lnTo>
                    <a:lnTo>
                      <a:pt x="292563" y="191020"/>
                    </a:lnTo>
                    <a:lnTo>
                      <a:pt x="292563" y="134843"/>
                    </a:lnTo>
                    <a:lnTo>
                      <a:pt x="237750" y="134843"/>
                    </a:lnTo>
                    <a:cubicBezTo>
                      <a:pt x="225381" y="134843"/>
                      <a:pt x="213813" y="123376"/>
                      <a:pt x="213813" y="111021"/>
                    </a:cubicBezTo>
                    <a:lnTo>
                      <a:pt x="213813" y="21066"/>
                    </a:lnTo>
                    <a:cubicBezTo>
                      <a:pt x="213813" y="8711"/>
                      <a:pt x="225381" y="0"/>
                      <a:pt x="23775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zh-CN" altLang="en-US" dirty="0"/>
              </a:p>
            </p:txBody>
          </p:sp>
        </p:grpSp>
        <p:sp>
          <p:nvSpPr>
            <p:cNvPr id="17" name="îṥḻiḑê">
              <a:extLst>
                <a:ext uri="{FF2B5EF4-FFF2-40B4-BE49-F238E27FC236}">
                  <a16:creationId xmlns="" xmlns:a16="http://schemas.microsoft.com/office/drawing/2014/main" id="{11B22F69-7308-4AB3-B7F4-33CC6A996200}"/>
                </a:ext>
              </a:extLst>
            </p:cNvPr>
            <p:cNvSpPr/>
            <p:nvPr/>
          </p:nvSpPr>
          <p:spPr bwMode="auto">
            <a:xfrm>
              <a:off x="3044732" y="3638278"/>
              <a:ext cx="3454485" cy="903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 smtClean="0"/>
                <a:t>价值导向一致</a:t>
              </a:r>
              <a:endParaRPr lang="en-US" altLang="zh-CN" sz="1000" dirty="0" smtClean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 smtClean="0"/>
                <a:t>规范策略标准化</a:t>
              </a:r>
              <a:endParaRPr lang="en-US" altLang="zh-CN" sz="1000" dirty="0" smtClean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00" dirty="0" smtClean="0"/>
                <a:t>迭代层次单一</a:t>
              </a:r>
              <a:endParaRPr lang="en-US" altLang="zh-CN" sz="1000" dirty="0" smtClean="0"/>
            </a:p>
          </p:txBody>
        </p:sp>
        <p:sp>
          <p:nvSpPr>
            <p:cNvPr id="18" name="îşḷîďè">
              <a:extLst>
                <a:ext uri="{FF2B5EF4-FFF2-40B4-BE49-F238E27FC236}">
                  <a16:creationId xmlns="" xmlns:a16="http://schemas.microsoft.com/office/drawing/2014/main" id="{3DD91ED5-DE2E-4CDD-B2A0-C7D55CB33D48}"/>
                </a:ext>
              </a:extLst>
            </p:cNvPr>
            <p:cNvSpPr txBox="1"/>
            <p:nvPr/>
          </p:nvSpPr>
          <p:spPr bwMode="auto">
            <a:xfrm>
              <a:off x="3044732" y="3208017"/>
              <a:ext cx="3454485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/>
                <a:t>默契</a:t>
              </a:r>
              <a:endParaRPr lang="en-US" altLang="zh-CN" sz="1800" b="1" dirty="0"/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9821653" y="344838"/>
            <a:ext cx="4611383" cy="4118268"/>
            <a:chOff x="8784863" y="-312098"/>
            <a:chExt cx="4611383" cy="4118268"/>
          </a:xfrm>
        </p:grpSpPr>
        <p:grpSp>
          <p:nvGrpSpPr>
            <p:cNvPr id="4" name="组 3"/>
            <p:cNvGrpSpPr/>
            <p:nvPr/>
          </p:nvGrpSpPr>
          <p:grpSpPr>
            <a:xfrm>
              <a:off x="8784863" y="-312098"/>
              <a:ext cx="4611383" cy="4118268"/>
              <a:chOff x="8784863" y="-312098"/>
              <a:chExt cx="4611383" cy="4118268"/>
            </a:xfrm>
          </p:grpSpPr>
          <p:sp>
            <p:nvSpPr>
              <p:cNvPr id="19" name="iSlïḓè">
                <a:extLst>
                  <a:ext uri="{FF2B5EF4-FFF2-40B4-BE49-F238E27FC236}">
                    <a16:creationId xmlns="" xmlns:a16="http://schemas.microsoft.com/office/drawing/2014/main" id="{21EE4AA3-F819-4CE7-91F3-E1A4FC0D9176}"/>
                  </a:ext>
                </a:extLst>
              </p:cNvPr>
              <p:cNvSpPr/>
              <p:nvPr/>
            </p:nvSpPr>
            <p:spPr bwMode="auto">
              <a:xfrm flipH="1" flipV="1">
                <a:off x="8784863" y="-312098"/>
                <a:ext cx="1875636" cy="4118268"/>
              </a:xfrm>
              <a:custGeom>
                <a:avLst/>
                <a:gdLst>
                  <a:gd name="T0" fmla="*/ 697 w 918"/>
                  <a:gd name="T1" fmla="*/ 2015 h 2015"/>
                  <a:gd name="T2" fmla="*/ 697 w 918"/>
                  <a:gd name="T3" fmla="*/ 623 h 2015"/>
                  <a:gd name="T4" fmla="*/ 918 w 918"/>
                  <a:gd name="T5" fmla="*/ 623 h 2015"/>
                  <a:gd name="T6" fmla="*/ 460 w 918"/>
                  <a:gd name="T7" fmla="*/ 0 h 2015"/>
                  <a:gd name="T8" fmla="*/ 0 w 918"/>
                  <a:gd name="T9" fmla="*/ 623 h 2015"/>
                  <a:gd name="T10" fmla="*/ 223 w 918"/>
                  <a:gd name="T11" fmla="*/ 623 h 2015"/>
                  <a:gd name="T12" fmla="*/ 223 w 918"/>
                  <a:gd name="T13" fmla="*/ 800 h 2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18" h="2015">
                    <a:moveTo>
                      <a:pt x="697" y="2015"/>
                    </a:moveTo>
                    <a:lnTo>
                      <a:pt x="697" y="623"/>
                    </a:lnTo>
                    <a:lnTo>
                      <a:pt x="918" y="623"/>
                    </a:lnTo>
                    <a:lnTo>
                      <a:pt x="460" y="0"/>
                    </a:lnTo>
                    <a:lnTo>
                      <a:pt x="0" y="623"/>
                    </a:lnTo>
                    <a:lnTo>
                      <a:pt x="223" y="623"/>
                    </a:lnTo>
                    <a:lnTo>
                      <a:pt x="223" y="800"/>
                    </a:lnTo>
                  </a:path>
                </a:pathLst>
              </a:custGeom>
              <a:noFill/>
              <a:ln w="20638" cap="rnd">
                <a:solidFill>
                  <a:schemeClr val="accent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0" name="îşḷiḓe" title="MJ8JxobmQhO5YsZmEcy6DZVp0AZTfE39zvT5PAyas4bMl">
                <a:extLst>
                  <a:ext uri="{FF2B5EF4-FFF2-40B4-BE49-F238E27FC236}">
                    <a16:creationId xmlns="" xmlns:a16="http://schemas.microsoft.com/office/drawing/2014/main" id="{F8391A80-732F-48CF-8FF9-898A921AC19C}"/>
                  </a:ext>
                </a:extLst>
              </p:cNvPr>
              <p:cNvGrpSpPr/>
              <p:nvPr/>
            </p:nvGrpSpPr>
            <p:grpSpPr>
              <a:xfrm>
                <a:off x="9940247" y="1825058"/>
                <a:ext cx="549546" cy="549542"/>
                <a:chOff x="2406923" y="2845390"/>
                <a:chExt cx="571222" cy="571221"/>
              </a:xfrm>
            </p:grpSpPr>
            <p:sp>
              <p:nvSpPr>
                <p:cNvPr id="23" name="ïslîḓe">
                  <a:extLst>
                    <a:ext uri="{FF2B5EF4-FFF2-40B4-BE49-F238E27FC236}">
                      <a16:creationId xmlns="" xmlns:a16="http://schemas.microsoft.com/office/drawing/2014/main" id="{FA835036-1E31-4E43-9AC9-43A8D33DE831}"/>
                    </a:ext>
                  </a:extLst>
                </p:cNvPr>
                <p:cNvSpPr/>
                <p:nvPr/>
              </p:nvSpPr>
              <p:spPr>
                <a:xfrm>
                  <a:off x="2406923" y="2845390"/>
                  <a:ext cx="571222" cy="571221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dk1"/>
                      </a:solidFill>
                    </a:defRPr>
                  </a:lvl9pPr>
                </a:lstStyle>
                <a:p>
                  <a:pPr algn="ctr"/>
                  <a:endParaRPr dirty="0"/>
                </a:p>
              </p:txBody>
            </p:sp>
            <p:sp>
              <p:nvSpPr>
                <p:cNvPr id="24" name="išḷîďe" title="ry6MHxwOH8WsTKLSa514qPVJnvhhWFnRDjZGIbRZNsFBp">
                  <a:extLst>
                    <a:ext uri="{FF2B5EF4-FFF2-40B4-BE49-F238E27FC236}">
                      <a16:creationId xmlns="" xmlns:a16="http://schemas.microsoft.com/office/drawing/2014/main" id="{7545F258-215C-4496-A9DA-DB521B364054}"/>
                    </a:ext>
                  </a:extLst>
                </p:cNvPr>
                <p:cNvSpPr/>
                <p:nvPr/>
              </p:nvSpPr>
              <p:spPr bwMode="auto">
                <a:xfrm>
                  <a:off x="2540113" y="2978777"/>
                  <a:ext cx="304842" cy="304441"/>
                </a:xfrm>
                <a:custGeom>
                  <a:avLst/>
                  <a:gdLst>
                    <a:gd name="connsiteX0" fmla="*/ 86413 w 591547"/>
                    <a:gd name="connsiteY0" fmla="*/ 515758 h 590770"/>
                    <a:gd name="connsiteX1" fmla="*/ 171919 w 591547"/>
                    <a:gd name="connsiteY1" fmla="*/ 515758 h 590770"/>
                    <a:gd name="connsiteX2" fmla="*/ 171919 w 591547"/>
                    <a:gd name="connsiteY2" fmla="*/ 537523 h 590770"/>
                    <a:gd name="connsiteX3" fmla="*/ 86413 w 591547"/>
                    <a:gd name="connsiteY3" fmla="*/ 537523 h 590770"/>
                    <a:gd name="connsiteX4" fmla="*/ 86413 w 591547"/>
                    <a:gd name="connsiteY4" fmla="*/ 461733 h 590770"/>
                    <a:gd name="connsiteX5" fmla="*/ 171919 w 591547"/>
                    <a:gd name="connsiteY5" fmla="*/ 461733 h 590770"/>
                    <a:gd name="connsiteX6" fmla="*/ 171919 w 591547"/>
                    <a:gd name="connsiteY6" fmla="*/ 483498 h 590770"/>
                    <a:gd name="connsiteX7" fmla="*/ 86413 w 591547"/>
                    <a:gd name="connsiteY7" fmla="*/ 483498 h 590770"/>
                    <a:gd name="connsiteX8" fmla="*/ 86413 w 591547"/>
                    <a:gd name="connsiteY8" fmla="*/ 408616 h 590770"/>
                    <a:gd name="connsiteX9" fmla="*/ 171919 w 591547"/>
                    <a:gd name="connsiteY9" fmla="*/ 408616 h 590770"/>
                    <a:gd name="connsiteX10" fmla="*/ 171919 w 591547"/>
                    <a:gd name="connsiteY10" fmla="*/ 429474 h 590770"/>
                    <a:gd name="connsiteX11" fmla="*/ 86413 w 591547"/>
                    <a:gd name="connsiteY11" fmla="*/ 429474 h 590770"/>
                    <a:gd name="connsiteX12" fmla="*/ 204177 w 591547"/>
                    <a:gd name="connsiteY12" fmla="*/ 357041 h 590770"/>
                    <a:gd name="connsiteX13" fmla="*/ 204177 w 591547"/>
                    <a:gd name="connsiteY13" fmla="*/ 569815 h 590770"/>
                    <a:gd name="connsiteX14" fmla="*/ 333300 w 591547"/>
                    <a:gd name="connsiteY14" fmla="*/ 569815 h 590770"/>
                    <a:gd name="connsiteX15" fmla="*/ 333300 w 591547"/>
                    <a:gd name="connsiteY15" fmla="*/ 382026 h 590770"/>
                    <a:gd name="connsiteX16" fmla="*/ 183194 w 591547"/>
                    <a:gd name="connsiteY16" fmla="*/ 357041 h 590770"/>
                    <a:gd name="connsiteX17" fmla="*/ 75053 w 591547"/>
                    <a:gd name="connsiteY17" fmla="*/ 382026 h 590770"/>
                    <a:gd name="connsiteX18" fmla="*/ 75053 w 591547"/>
                    <a:gd name="connsiteY18" fmla="*/ 569815 h 590770"/>
                    <a:gd name="connsiteX19" fmla="*/ 183194 w 591547"/>
                    <a:gd name="connsiteY19" fmla="*/ 569815 h 590770"/>
                    <a:gd name="connsiteX20" fmla="*/ 247709 w 591547"/>
                    <a:gd name="connsiteY20" fmla="*/ 311838 h 590770"/>
                    <a:gd name="connsiteX21" fmla="*/ 322851 w 591547"/>
                    <a:gd name="connsiteY21" fmla="*/ 311838 h 590770"/>
                    <a:gd name="connsiteX22" fmla="*/ 322851 w 591547"/>
                    <a:gd name="connsiteY22" fmla="*/ 332826 h 590770"/>
                    <a:gd name="connsiteX23" fmla="*/ 247709 w 591547"/>
                    <a:gd name="connsiteY23" fmla="*/ 332826 h 590770"/>
                    <a:gd name="connsiteX24" fmla="*/ 247709 w 591547"/>
                    <a:gd name="connsiteY24" fmla="*/ 257944 h 590770"/>
                    <a:gd name="connsiteX25" fmla="*/ 322851 w 591547"/>
                    <a:gd name="connsiteY25" fmla="*/ 257944 h 590770"/>
                    <a:gd name="connsiteX26" fmla="*/ 322851 w 591547"/>
                    <a:gd name="connsiteY26" fmla="*/ 279580 h 590770"/>
                    <a:gd name="connsiteX27" fmla="*/ 247709 w 591547"/>
                    <a:gd name="connsiteY27" fmla="*/ 279580 h 590770"/>
                    <a:gd name="connsiteX28" fmla="*/ 247709 w 591547"/>
                    <a:gd name="connsiteY28" fmla="*/ 203919 h 590770"/>
                    <a:gd name="connsiteX29" fmla="*/ 322851 w 591547"/>
                    <a:gd name="connsiteY29" fmla="*/ 203919 h 590770"/>
                    <a:gd name="connsiteX30" fmla="*/ 322851 w 591547"/>
                    <a:gd name="connsiteY30" fmla="*/ 225684 h 590770"/>
                    <a:gd name="connsiteX31" fmla="*/ 247709 w 591547"/>
                    <a:gd name="connsiteY31" fmla="*/ 225684 h 590770"/>
                    <a:gd name="connsiteX32" fmla="*/ 247709 w 591547"/>
                    <a:gd name="connsiteY32" fmla="*/ 150672 h 590770"/>
                    <a:gd name="connsiteX33" fmla="*/ 322851 w 591547"/>
                    <a:gd name="connsiteY33" fmla="*/ 150672 h 590770"/>
                    <a:gd name="connsiteX34" fmla="*/ 322851 w 591547"/>
                    <a:gd name="connsiteY34" fmla="*/ 171660 h 590770"/>
                    <a:gd name="connsiteX35" fmla="*/ 247709 w 591547"/>
                    <a:gd name="connsiteY35" fmla="*/ 171660 h 590770"/>
                    <a:gd name="connsiteX36" fmla="*/ 355090 w 591547"/>
                    <a:gd name="connsiteY36" fmla="*/ 102357 h 590770"/>
                    <a:gd name="connsiteX37" fmla="*/ 355090 w 591547"/>
                    <a:gd name="connsiteY37" fmla="*/ 373160 h 590770"/>
                    <a:gd name="connsiteX38" fmla="*/ 355090 w 591547"/>
                    <a:gd name="connsiteY38" fmla="*/ 376384 h 590770"/>
                    <a:gd name="connsiteX39" fmla="*/ 355090 w 591547"/>
                    <a:gd name="connsiteY39" fmla="*/ 569815 h 590770"/>
                    <a:gd name="connsiteX40" fmla="*/ 484213 w 591547"/>
                    <a:gd name="connsiteY40" fmla="*/ 569815 h 590770"/>
                    <a:gd name="connsiteX41" fmla="*/ 484213 w 591547"/>
                    <a:gd name="connsiteY41" fmla="*/ 154744 h 590770"/>
                    <a:gd name="connsiteX42" fmla="*/ 333300 w 591547"/>
                    <a:gd name="connsiteY42" fmla="*/ 99939 h 590770"/>
                    <a:gd name="connsiteX43" fmla="*/ 236458 w 591547"/>
                    <a:gd name="connsiteY43" fmla="*/ 125730 h 590770"/>
                    <a:gd name="connsiteX44" fmla="*/ 236458 w 591547"/>
                    <a:gd name="connsiteY44" fmla="*/ 341728 h 590770"/>
                    <a:gd name="connsiteX45" fmla="*/ 333300 w 591547"/>
                    <a:gd name="connsiteY45" fmla="*/ 360265 h 590770"/>
                    <a:gd name="connsiteX46" fmla="*/ 397862 w 591547"/>
                    <a:gd name="connsiteY46" fmla="*/ 21761 h 590770"/>
                    <a:gd name="connsiteX47" fmla="*/ 387371 w 591547"/>
                    <a:gd name="connsiteY47" fmla="*/ 32238 h 590770"/>
                    <a:gd name="connsiteX48" fmla="*/ 397862 w 591547"/>
                    <a:gd name="connsiteY48" fmla="*/ 42716 h 590770"/>
                    <a:gd name="connsiteX49" fmla="*/ 409160 w 591547"/>
                    <a:gd name="connsiteY49" fmla="*/ 32238 h 590770"/>
                    <a:gd name="connsiteX50" fmla="*/ 397862 w 591547"/>
                    <a:gd name="connsiteY50" fmla="*/ 21761 h 590770"/>
                    <a:gd name="connsiteX51" fmla="*/ 397862 w 591547"/>
                    <a:gd name="connsiteY51" fmla="*/ 0 h 590770"/>
                    <a:gd name="connsiteX52" fmla="*/ 430143 w 591547"/>
                    <a:gd name="connsiteY52" fmla="*/ 32238 h 590770"/>
                    <a:gd name="connsiteX53" fmla="*/ 409160 w 591547"/>
                    <a:gd name="connsiteY53" fmla="*/ 62865 h 590770"/>
                    <a:gd name="connsiteX54" fmla="*/ 409160 w 591547"/>
                    <a:gd name="connsiteY54" fmla="*/ 100745 h 590770"/>
                    <a:gd name="connsiteX55" fmla="*/ 498740 w 591547"/>
                    <a:gd name="connsiteY55" fmla="*/ 137819 h 590770"/>
                    <a:gd name="connsiteX56" fmla="*/ 506003 w 591547"/>
                    <a:gd name="connsiteY56" fmla="*/ 147491 h 590770"/>
                    <a:gd name="connsiteX57" fmla="*/ 506003 w 591547"/>
                    <a:gd name="connsiteY57" fmla="*/ 569815 h 590770"/>
                    <a:gd name="connsiteX58" fmla="*/ 591547 w 591547"/>
                    <a:gd name="connsiteY58" fmla="*/ 569815 h 590770"/>
                    <a:gd name="connsiteX59" fmla="*/ 591547 w 591547"/>
                    <a:gd name="connsiteY59" fmla="*/ 590770 h 590770"/>
                    <a:gd name="connsiteX60" fmla="*/ 494705 w 591547"/>
                    <a:gd name="connsiteY60" fmla="*/ 590770 h 590770"/>
                    <a:gd name="connsiteX61" fmla="*/ 344598 w 591547"/>
                    <a:gd name="connsiteY61" fmla="*/ 590770 h 590770"/>
                    <a:gd name="connsiteX62" fmla="*/ 193685 w 591547"/>
                    <a:gd name="connsiteY62" fmla="*/ 590770 h 590770"/>
                    <a:gd name="connsiteX63" fmla="*/ 64562 w 591547"/>
                    <a:gd name="connsiteY63" fmla="*/ 590770 h 590770"/>
                    <a:gd name="connsiteX64" fmla="*/ 0 w 591547"/>
                    <a:gd name="connsiteY64" fmla="*/ 590770 h 590770"/>
                    <a:gd name="connsiteX65" fmla="*/ 0 w 591547"/>
                    <a:gd name="connsiteY65" fmla="*/ 569815 h 590770"/>
                    <a:gd name="connsiteX66" fmla="*/ 54070 w 591547"/>
                    <a:gd name="connsiteY66" fmla="*/ 569815 h 590770"/>
                    <a:gd name="connsiteX67" fmla="*/ 54070 w 591547"/>
                    <a:gd name="connsiteY67" fmla="*/ 373160 h 590770"/>
                    <a:gd name="connsiteX68" fmla="*/ 62141 w 591547"/>
                    <a:gd name="connsiteY68" fmla="*/ 362683 h 590770"/>
                    <a:gd name="connsiteX69" fmla="*/ 191264 w 591547"/>
                    <a:gd name="connsiteY69" fmla="*/ 333668 h 590770"/>
                    <a:gd name="connsiteX70" fmla="*/ 195299 w 591547"/>
                    <a:gd name="connsiteY70" fmla="*/ 333668 h 590770"/>
                    <a:gd name="connsiteX71" fmla="*/ 196106 w 591547"/>
                    <a:gd name="connsiteY71" fmla="*/ 333668 h 590770"/>
                    <a:gd name="connsiteX72" fmla="*/ 215475 w 591547"/>
                    <a:gd name="connsiteY72" fmla="*/ 336892 h 590770"/>
                    <a:gd name="connsiteX73" fmla="*/ 215475 w 591547"/>
                    <a:gd name="connsiteY73" fmla="*/ 116864 h 590770"/>
                    <a:gd name="connsiteX74" fmla="*/ 223545 w 591547"/>
                    <a:gd name="connsiteY74" fmla="*/ 106387 h 590770"/>
                    <a:gd name="connsiteX75" fmla="*/ 341370 w 591547"/>
                    <a:gd name="connsiteY75" fmla="*/ 75760 h 590770"/>
                    <a:gd name="connsiteX76" fmla="*/ 342984 w 591547"/>
                    <a:gd name="connsiteY76" fmla="*/ 75760 h 590770"/>
                    <a:gd name="connsiteX77" fmla="*/ 345405 w 591547"/>
                    <a:gd name="connsiteY77" fmla="*/ 75760 h 590770"/>
                    <a:gd name="connsiteX78" fmla="*/ 347020 w 591547"/>
                    <a:gd name="connsiteY78" fmla="*/ 75760 h 590770"/>
                    <a:gd name="connsiteX79" fmla="*/ 348634 w 591547"/>
                    <a:gd name="connsiteY79" fmla="*/ 75760 h 590770"/>
                    <a:gd name="connsiteX80" fmla="*/ 387371 w 591547"/>
                    <a:gd name="connsiteY80" fmla="*/ 91879 h 590770"/>
                    <a:gd name="connsiteX81" fmla="*/ 387371 w 591547"/>
                    <a:gd name="connsiteY81" fmla="*/ 62865 h 590770"/>
                    <a:gd name="connsiteX82" fmla="*/ 365581 w 591547"/>
                    <a:gd name="connsiteY82" fmla="*/ 32238 h 590770"/>
                    <a:gd name="connsiteX83" fmla="*/ 397862 w 591547"/>
                    <a:gd name="connsiteY83" fmla="*/ 0 h 59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591547" h="590770">
                      <a:moveTo>
                        <a:pt x="86413" y="515758"/>
                      </a:moveTo>
                      <a:lnTo>
                        <a:pt x="171919" y="515758"/>
                      </a:lnTo>
                      <a:lnTo>
                        <a:pt x="171919" y="537523"/>
                      </a:lnTo>
                      <a:lnTo>
                        <a:pt x="86413" y="537523"/>
                      </a:lnTo>
                      <a:close/>
                      <a:moveTo>
                        <a:pt x="86413" y="461733"/>
                      </a:moveTo>
                      <a:lnTo>
                        <a:pt x="171919" y="461733"/>
                      </a:lnTo>
                      <a:lnTo>
                        <a:pt x="171919" y="483498"/>
                      </a:lnTo>
                      <a:lnTo>
                        <a:pt x="86413" y="483498"/>
                      </a:lnTo>
                      <a:close/>
                      <a:moveTo>
                        <a:pt x="86413" y="408616"/>
                      </a:moveTo>
                      <a:lnTo>
                        <a:pt x="171919" y="408616"/>
                      </a:lnTo>
                      <a:lnTo>
                        <a:pt x="171919" y="429474"/>
                      </a:lnTo>
                      <a:lnTo>
                        <a:pt x="86413" y="429474"/>
                      </a:lnTo>
                      <a:close/>
                      <a:moveTo>
                        <a:pt x="204177" y="357041"/>
                      </a:moveTo>
                      <a:lnTo>
                        <a:pt x="204177" y="569815"/>
                      </a:lnTo>
                      <a:lnTo>
                        <a:pt x="333300" y="569815"/>
                      </a:lnTo>
                      <a:lnTo>
                        <a:pt x="333300" y="382026"/>
                      </a:lnTo>
                      <a:close/>
                      <a:moveTo>
                        <a:pt x="183194" y="357041"/>
                      </a:moveTo>
                      <a:lnTo>
                        <a:pt x="75053" y="382026"/>
                      </a:lnTo>
                      <a:lnTo>
                        <a:pt x="75053" y="569815"/>
                      </a:lnTo>
                      <a:lnTo>
                        <a:pt x="183194" y="569815"/>
                      </a:lnTo>
                      <a:close/>
                      <a:moveTo>
                        <a:pt x="247709" y="311838"/>
                      </a:moveTo>
                      <a:lnTo>
                        <a:pt x="322851" y="311838"/>
                      </a:lnTo>
                      <a:lnTo>
                        <a:pt x="322851" y="332826"/>
                      </a:lnTo>
                      <a:lnTo>
                        <a:pt x="247709" y="332826"/>
                      </a:lnTo>
                      <a:close/>
                      <a:moveTo>
                        <a:pt x="247709" y="257944"/>
                      </a:moveTo>
                      <a:lnTo>
                        <a:pt x="322851" y="257944"/>
                      </a:lnTo>
                      <a:lnTo>
                        <a:pt x="322851" y="279580"/>
                      </a:lnTo>
                      <a:lnTo>
                        <a:pt x="247709" y="279580"/>
                      </a:lnTo>
                      <a:close/>
                      <a:moveTo>
                        <a:pt x="247709" y="203919"/>
                      </a:moveTo>
                      <a:lnTo>
                        <a:pt x="322851" y="203919"/>
                      </a:lnTo>
                      <a:lnTo>
                        <a:pt x="322851" y="225684"/>
                      </a:lnTo>
                      <a:lnTo>
                        <a:pt x="247709" y="225684"/>
                      </a:lnTo>
                      <a:close/>
                      <a:moveTo>
                        <a:pt x="247709" y="150672"/>
                      </a:moveTo>
                      <a:lnTo>
                        <a:pt x="322851" y="150672"/>
                      </a:lnTo>
                      <a:lnTo>
                        <a:pt x="322851" y="171660"/>
                      </a:lnTo>
                      <a:lnTo>
                        <a:pt x="247709" y="171660"/>
                      </a:lnTo>
                      <a:close/>
                      <a:moveTo>
                        <a:pt x="355090" y="102357"/>
                      </a:moveTo>
                      <a:lnTo>
                        <a:pt x="355090" y="373160"/>
                      </a:lnTo>
                      <a:lnTo>
                        <a:pt x="355090" y="376384"/>
                      </a:lnTo>
                      <a:lnTo>
                        <a:pt x="355090" y="569815"/>
                      </a:lnTo>
                      <a:lnTo>
                        <a:pt x="484213" y="569815"/>
                      </a:lnTo>
                      <a:lnTo>
                        <a:pt x="484213" y="154744"/>
                      </a:lnTo>
                      <a:close/>
                      <a:moveTo>
                        <a:pt x="333300" y="99939"/>
                      </a:moveTo>
                      <a:lnTo>
                        <a:pt x="236458" y="125730"/>
                      </a:lnTo>
                      <a:lnTo>
                        <a:pt x="236458" y="341728"/>
                      </a:lnTo>
                      <a:lnTo>
                        <a:pt x="333300" y="360265"/>
                      </a:lnTo>
                      <a:close/>
                      <a:moveTo>
                        <a:pt x="397862" y="21761"/>
                      </a:moveTo>
                      <a:cubicBezTo>
                        <a:pt x="392213" y="21761"/>
                        <a:pt x="387371" y="26596"/>
                        <a:pt x="387371" y="32238"/>
                      </a:cubicBezTo>
                      <a:cubicBezTo>
                        <a:pt x="387371" y="37880"/>
                        <a:pt x="392213" y="42716"/>
                        <a:pt x="397862" y="42716"/>
                      </a:cubicBezTo>
                      <a:cubicBezTo>
                        <a:pt x="404318" y="42716"/>
                        <a:pt x="409160" y="37880"/>
                        <a:pt x="409160" y="32238"/>
                      </a:cubicBezTo>
                      <a:cubicBezTo>
                        <a:pt x="409160" y="26596"/>
                        <a:pt x="404318" y="21761"/>
                        <a:pt x="397862" y="21761"/>
                      </a:cubicBezTo>
                      <a:close/>
                      <a:moveTo>
                        <a:pt x="397862" y="0"/>
                      </a:moveTo>
                      <a:cubicBezTo>
                        <a:pt x="415616" y="0"/>
                        <a:pt x="430143" y="14507"/>
                        <a:pt x="430143" y="32238"/>
                      </a:cubicBezTo>
                      <a:cubicBezTo>
                        <a:pt x="430143" y="45940"/>
                        <a:pt x="421266" y="58029"/>
                        <a:pt x="409160" y="62865"/>
                      </a:cubicBezTo>
                      <a:lnTo>
                        <a:pt x="409160" y="100745"/>
                      </a:lnTo>
                      <a:lnTo>
                        <a:pt x="498740" y="137819"/>
                      </a:lnTo>
                      <a:cubicBezTo>
                        <a:pt x="502775" y="139431"/>
                        <a:pt x="506003" y="143461"/>
                        <a:pt x="506003" y="147491"/>
                      </a:cubicBezTo>
                      <a:lnTo>
                        <a:pt x="506003" y="569815"/>
                      </a:lnTo>
                      <a:lnTo>
                        <a:pt x="591547" y="569815"/>
                      </a:lnTo>
                      <a:lnTo>
                        <a:pt x="591547" y="590770"/>
                      </a:lnTo>
                      <a:lnTo>
                        <a:pt x="494705" y="590770"/>
                      </a:lnTo>
                      <a:lnTo>
                        <a:pt x="344598" y="590770"/>
                      </a:lnTo>
                      <a:lnTo>
                        <a:pt x="193685" y="590770"/>
                      </a:lnTo>
                      <a:lnTo>
                        <a:pt x="64562" y="590770"/>
                      </a:lnTo>
                      <a:lnTo>
                        <a:pt x="0" y="590770"/>
                      </a:lnTo>
                      <a:lnTo>
                        <a:pt x="0" y="569815"/>
                      </a:lnTo>
                      <a:lnTo>
                        <a:pt x="54070" y="569815"/>
                      </a:lnTo>
                      <a:lnTo>
                        <a:pt x="54070" y="373160"/>
                      </a:lnTo>
                      <a:cubicBezTo>
                        <a:pt x="54070" y="368324"/>
                        <a:pt x="57298" y="364294"/>
                        <a:pt x="62141" y="362683"/>
                      </a:cubicBezTo>
                      <a:lnTo>
                        <a:pt x="191264" y="333668"/>
                      </a:lnTo>
                      <a:cubicBezTo>
                        <a:pt x="192878" y="332862"/>
                        <a:pt x="194492" y="332862"/>
                        <a:pt x="195299" y="333668"/>
                      </a:cubicBezTo>
                      <a:cubicBezTo>
                        <a:pt x="196106" y="333668"/>
                        <a:pt x="196106" y="333668"/>
                        <a:pt x="196106" y="333668"/>
                      </a:cubicBezTo>
                      <a:lnTo>
                        <a:pt x="215475" y="336892"/>
                      </a:lnTo>
                      <a:lnTo>
                        <a:pt x="215475" y="116864"/>
                      </a:lnTo>
                      <a:cubicBezTo>
                        <a:pt x="215475" y="112028"/>
                        <a:pt x="218703" y="107999"/>
                        <a:pt x="223545" y="106387"/>
                      </a:cubicBezTo>
                      <a:lnTo>
                        <a:pt x="341370" y="75760"/>
                      </a:lnTo>
                      <a:cubicBezTo>
                        <a:pt x="342177" y="75760"/>
                        <a:pt x="342177" y="75760"/>
                        <a:pt x="342984" y="75760"/>
                      </a:cubicBezTo>
                      <a:cubicBezTo>
                        <a:pt x="343791" y="75760"/>
                        <a:pt x="344598" y="74954"/>
                        <a:pt x="345405" y="75760"/>
                      </a:cubicBezTo>
                      <a:cubicBezTo>
                        <a:pt x="346213" y="75760"/>
                        <a:pt x="347020" y="75760"/>
                        <a:pt x="347020" y="75760"/>
                      </a:cubicBezTo>
                      <a:cubicBezTo>
                        <a:pt x="347827" y="75760"/>
                        <a:pt x="347827" y="75760"/>
                        <a:pt x="348634" y="75760"/>
                      </a:cubicBezTo>
                      <a:lnTo>
                        <a:pt x="387371" y="91879"/>
                      </a:lnTo>
                      <a:lnTo>
                        <a:pt x="387371" y="62865"/>
                      </a:lnTo>
                      <a:cubicBezTo>
                        <a:pt x="375265" y="58029"/>
                        <a:pt x="365581" y="45940"/>
                        <a:pt x="365581" y="32238"/>
                      </a:cubicBezTo>
                      <a:cubicBezTo>
                        <a:pt x="365581" y="14507"/>
                        <a:pt x="380107" y="0"/>
                        <a:pt x="39786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zh-CN" altLang="en-US" dirty="0"/>
                </a:p>
              </p:txBody>
            </p:sp>
          </p:grpSp>
          <p:sp>
            <p:nvSpPr>
              <p:cNvPr id="21" name="îsļiḍè">
                <a:extLst>
                  <a:ext uri="{FF2B5EF4-FFF2-40B4-BE49-F238E27FC236}">
                    <a16:creationId xmlns="" xmlns:a16="http://schemas.microsoft.com/office/drawing/2014/main" id="{CF4ECCE4-73A7-4F01-A4E0-F7BB05BA3AA8}"/>
                  </a:ext>
                </a:extLst>
              </p:cNvPr>
              <p:cNvSpPr/>
              <p:nvPr/>
            </p:nvSpPr>
            <p:spPr bwMode="auto">
              <a:xfrm>
                <a:off x="9940246" y="516141"/>
                <a:ext cx="3456000" cy="9033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dirty="0" smtClean="0"/>
                  <a:t>沟通成本</a:t>
                </a:r>
                <a:r>
                  <a:rPr lang="en-US" altLang="zh-CN" sz="1000" dirty="0" smtClean="0"/>
                  <a:t>.</a:t>
                </a:r>
                <a:endParaRPr lang="en-US" altLang="zh-CN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dirty="0" smtClean="0"/>
                  <a:t>返工时间</a:t>
                </a:r>
                <a:endParaRPr lang="en-US" altLang="zh-CN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dirty="0" smtClean="0"/>
                  <a:t>机械工作</a:t>
                </a:r>
                <a:endParaRPr lang="en-US" altLang="zh-CN" sz="1000" dirty="0"/>
              </a:p>
            </p:txBody>
          </p:sp>
        </p:grpSp>
        <p:sp>
          <p:nvSpPr>
            <p:cNvPr id="22" name="ïṩlïḑê">
              <a:extLst>
                <a:ext uri="{FF2B5EF4-FFF2-40B4-BE49-F238E27FC236}">
                  <a16:creationId xmlns="" xmlns:a16="http://schemas.microsoft.com/office/drawing/2014/main" id="{C3B924AB-42DE-4C6D-9534-B296337F9AB9}"/>
                </a:ext>
              </a:extLst>
            </p:cNvPr>
            <p:cNvSpPr txBox="1"/>
            <p:nvPr/>
          </p:nvSpPr>
          <p:spPr bwMode="auto">
            <a:xfrm>
              <a:off x="9940246" y="103261"/>
              <a:ext cx="3456000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/>
                <a:t>效率</a:t>
              </a:r>
              <a:endParaRPr lang="en-US" altLang="zh-CN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C55EFF0-9910-477B-9EA2-B36A93FC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编程的特点</a:t>
            </a:r>
          </a:p>
        </p:txBody>
      </p:sp>
      <p:grpSp>
        <p:nvGrpSpPr>
          <p:cNvPr id="5" name="2cfd4ccf-0f42-44ef-9889-c1c248c04c0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7216D965-BADD-42F4-AB10-F9A5A6872E8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4797" y="1370456"/>
            <a:ext cx="11414103" cy="4757389"/>
            <a:chOff x="104797" y="1370456"/>
            <a:chExt cx="11414103" cy="4757389"/>
          </a:xfrm>
        </p:grpSpPr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A8FF930E-110F-4FE5-94F3-534736DDB4D7}"/>
                </a:ext>
              </a:extLst>
            </p:cNvPr>
            <p:cNvCxnSpPr/>
            <p:nvPr/>
          </p:nvCxnSpPr>
          <p:spPr>
            <a:xfrm>
              <a:off x="8151395" y="4033928"/>
              <a:ext cx="0" cy="1875276"/>
            </a:xfrm>
            <a:prstGeom prst="line">
              <a:avLst/>
            </a:prstGeom>
            <a:ln w="3175" cap="rnd">
              <a:solidFill>
                <a:schemeClr val="bg1">
                  <a:lumMod val="6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îṧľîḓe">
              <a:extLst>
                <a:ext uri="{FF2B5EF4-FFF2-40B4-BE49-F238E27FC236}">
                  <a16:creationId xmlns="" xmlns:a16="http://schemas.microsoft.com/office/drawing/2014/main" id="{5EFB406D-696C-4BE8-B301-DF92BB6B560E}"/>
                </a:ext>
              </a:extLst>
            </p:cNvPr>
            <p:cNvSpPr/>
            <p:nvPr/>
          </p:nvSpPr>
          <p:spPr bwMode="auto">
            <a:xfrm>
              <a:off x="5048735" y="3219970"/>
              <a:ext cx="609685" cy="493484"/>
            </a:xfrm>
            <a:custGeom>
              <a:avLst/>
              <a:gdLst>
                <a:gd name="connsiteX0" fmla="*/ 355420 w 607568"/>
                <a:gd name="connsiteY0" fmla="*/ 250307 h 491771"/>
                <a:gd name="connsiteX1" fmla="*/ 352312 w 607568"/>
                <a:gd name="connsiteY1" fmla="*/ 251812 h 491771"/>
                <a:gd name="connsiteX2" fmla="*/ 321042 w 607568"/>
                <a:gd name="connsiteY2" fmla="*/ 289814 h 491771"/>
                <a:gd name="connsiteX3" fmla="*/ 321513 w 607568"/>
                <a:gd name="connsiteY3" fmla="*/ 295364 h 491771"/>
                <a:gd name="connsiteX4" fmla="*/ 369736 w 607568"/>
                <a:gd name="connsiteY4" fmla="*/ 338257 h 491771"/>
                <a:gd name="connsiteX5" fmla="*/ 371997 w 607568"/>
                <a:gd name="connsiteY5" fmla="*/ 339104 h 491771"/>
                <a:gd name="connsiteX6" fmla="*/ 373127 w 607568"/>
                <a:gd name="connsiteY6" fmla="*/ 338916 h 491771"/>
                <a:gd name="connsiteX7" fmla="*/ 375293 w 607568"/>
                <a:gd name="connsiteY7" fmla="*/ 336282 h 491771"/>
                <a:gd name="connsiteX8" fmla="*/ 383676 w 607568"/>
                <a:gd name="connsiteY8" fmla="*/ 279467 h 491771"/>
                <a:gd name="connsiteX9" fmla="*/ 376424 w 607568"/>
                <a:gd name="connsiteY9" fmla="*/ 263287 h 491771"/>
                <a:gd name="connsiteX10" fmla="*/ 357681 w 607568"/>
                <a:gd name="connsiteY10" fmla="*/ 250965 h 491771"/>
                <a:gd name="connsiteX11" fmla="*/ 355420 w 607568"/>
                <a:gd name="connsiteY11" fmla="*/ 250307 h 491771"/>
                <a:gd name="connsiteX12" fmla="*/ 258879 w 607568"/>
                <a:gd name="connsiteY12" fmla="*/ 250307 h 491771"/>
                <a:gd name="connsiteX13" fmla="*/ 256712 w 607568"/>
                <a:gd name="connsiteY13" fmla="*/ 250965 h 491771"/>
                <a:gd name="connsiteX14" fmla="*/ 237969 w 607568"/>
                <a:gd name="connsiteY14" fmla="*/ 263287 h 491771"/>
                <a:gd name="connsiteX15" fmla="*/ 230717 w 607568"/>
                <a:gd name="connsiteY15" fmla="*/ 279467 h 491771"/>
                <a:gd name="connsiteX16" fmla="*/ 239100 w 607568"/>
                <a:gd name="connsiteY16" fmla="*/ 336282 h 491771"/>
                <a:gd name="connsiteX17" fmla="*/ 241266 w 607568"/>
                <a:gd name="connsiteY17" fmla="*/ 338916 h 491771"/>
                <a:gd name="connsiteX18" fmla="*/ 242396 w 607568"/>
                <a:gd name="connsiteY18" fmla="*/ 339104 h 491771"/>
                <a:gd name="connsiteX19" fmla="*/ 244657 w 607568"/>
                <a:gd name="connsiteY19" fmla="*/ 338257 h 491771"/>
                <a:gd name="connsiteX20" fmla="*/ 292880 w 607568"/>
                <a:gd name="connsiteY20" fmla="*/ 295364 h 491771"/>
                <a:gd name="connsiteX21" fmla="*/ 293351 w 607568"/>
                <a:gd name="connsiteY21" fmla="*/ 289814 h 491771"/>
                <a:gd name="connsiteX22" fmla="*/ 261987 w 607568"/>
                <a:gd name="connsiteY22" fmla="*/ 251812 h 491771"/>
                <a:gd name="connsiteX23" fmla="*/ 258879 w 607568"/>
                <a:gd name="connsiteY23" fmla="*/ 250307 h 491771"/>
                <a:gd name="connsiteX24" fmla="*/ 500465 w 607568"/>
                <a:gd name="connsiteY24" fmla="*/ 66049 h 491771"/>
                <a:gd name="connsiteX25" fmla="*/ 565743 w 607568"/>
                <a:gd name="connsiteY25" fmla="*/ 130673 h 491771"/>
                <a:gd name="connsiteX26" fmla="*/ 566120 w 607568"/>
                <a:gd name="connsiteY26" fmla="*/ 130673 h 491771"/>
                <a:gd name="connsiteX27" fmla="*/ 580250 w 607568"/>
                <a:gd name="connsiteY27" fmla="*/ 160962 h 491771"/>
                <a:gd name="connsiteX28" fmla="*/ 560939 w 607568"/>
                <a:gd name="connsiteY28" fmla="*/ 182503 h 491771"/>
                <a:gd name="connsiteX29" fmla="*/ 531927 w 607568"/>
                <a:gd name="connsiteY29" fmla="*/ 223799 h 491771"/>
                <a:gd name="connsiteX30" fmla="*/ 528253 w 607568"/>
                <a:gd name="connsiteY30" fmla="*/ 234240 h 491771"/>
                <a:gd name="connsiteX31" fmla="*/ 530797 w 607568"/>
                <a:gd name="connsiteY31" fmla="*/ 246281 h 491771"/>
                <a:gd name="connsiteX32" fmla="*/ 545868 w 607568"/>
                <a:gd name="connsiteY32" fmla="*/ 261143 h 491771"/>
                <a:gd name="connsiteX33" fmla="*/ 558961 w 607568"/>
                <a:gd name="connsiteY33" fmla="*/ 263777 h 491771"/>
                <a:gd name="connsiteX34" fmla="*/ 597299 w 607568"/>
                <a:gd name="connsiteY34" fmla="*/ 301968 h 491771"/>
                <a:gd name="connsiteX35" fmla="*/ 607002 w 607568"/>
                <a:gd name="connsiteY35" fmla="*/ 350788 h 491771"/>
                <a:gd name="connsiteX36" fmla="*/ 601256 w 607568"/>
                <a:gd name="connsiteY36" fmla="*/ 373835 h 491771"/>
                <a:gd name="connsiteX37" fmla="*/ 579685 w 607568"/>
                <a:gd name="connsiteY37" fmla="*/ 384088 h 491771"/>
                <a:gd name="connsiteX38" fmla="*/ 490386 w 607568"/>
                <a:gd name="connsiteY38" fmla="*/ 384088 h 491771"/>
                <a:gd name="connsiteX39" fmla="*/ 467685 w 607568"/>
                <a:gd name="connsiteY39" fmla="*/ 310058 h 491771"/>
                <a:gd name="connsiteX40" fmla="*/ 431702 w 607568"/>
                <a:gd name="connsiteY40" fmla="*/ 267445 h 491771"/>
                <a:gd name="connsiteX41" fmla="*/ 441969 w 607568"/>
                <a:gd name="connsiteY41" fmla="*/ 263777 h 491771"/>
                <a:gd name="connsiteX42" fmla="*/ 455157 w 607568"/>
                <a:gd name="connsiteY42" fmla="*/ 261237 h 491771"/>
                <a:gd name="connsiteX43" fmla="*/ 470228 w 607568"/>
                <a:gd name="connsiteY43" fmla="*/ 246281 h 491771"/>
                <a:gd name="connsiteX44" fmla="*/ 472677 w 607568"/>
                <a:gd name="connsiteY44" fmla="*/ 234240 h 491771"/>
                <a:gd name="connsiteX45" fmla="*/ 469098 w 607568"/>
                <a:gd name="connsiteY45" fmla="*/ 223893 h 491771"/>
                <a:gd name="connsiteX46" fmla="*/ 439991 w 607568"/>
                <a:gd name="connsiteY46" fmla="*/ 182503 h 491771"/>
                <a:gd name="connsiteX47" fmla="*/ 426144 w 607568"/>
                <a:gd name="connsiteY47" fmla="*/ 172720 h 491771"/>
                <a:gd name="connsiteX48" fmla="*/ 441404 w 607568"/>
                <a:gd name="connsiteY48" fmla="*/ 143278 h 491771"/>
                <a:gd name="connsiteX49" fmla="*/ 439708 w 607568"/>
                <a:gd name="connsiteY49" fmla="*/ 107438 h 491771"/>
                <a:gd name="connsiteX50" fmla="*/ 500465 w 607568"/>
                <a:gd name="connsiteY50" fmla="*/ 66049 h 491771"/>
                <a:gd name="connsiteX51" fmla="*/ 107100 w 607568"/>
                <a:gd name="connsiteY51" fmla="*/ 66049 h 491771"/>
                <a:gd name="connsiteX52" fmla="*/ 171341 w 607568"/>
                <a:gd name="connsiteY52" fmla="*/ 123618 h 491771"/>
                <a:gd name="connsiteX53" fmla="*/ 172849 w 607568"/>
                <a:gd name="connsiteY53" fmla="*/ 143278 h 491771"/>
                <a:gd name="connsiteX54" fmla="*/ 184246 w 607568"/>
                <a:gd name="connsiteY54" fmla="*/ 168205 h 491771"/>
                <a:gd name="connsiteX55" fmla="*/ 167574 w 607568"/>
                <a:gd name="connsiteY55" fmla="*/ 182503 h 491771"/>
                <a:gd name="connsiteX56" fmla="*/ 138468 w 607568"/>
                <a:gd name="connsiteY56" fmla="*/ 223799 h 491771"/>
                <a:gd name="connsiteX57" fmla="*/ 134794 w 607568"/>
                <a:gd name="connsiteY57" fmla="*/ 234240 h 491771"/>
                <a:gd name="connsiteX58" fmla="*/ 137337 w 607568"/>
                <a:gd name="connsiteY58" fmla="*/ 246281 h 491771"/>
                <a:gd name="connsiteX59" fmla="*/ 152408 w 607568"/>
                <a:gd name="connsiteY59" fmla="*/ 261143 h 491771"/>
                <a:gd name="connsiteX60" fmla="*/ 165596 w 607568"/>
                <a:gd name="connsiteY60" fmla="*/ 263777 h 491771"/>
                <a:gd name="connsiteX61" fmla="*/ 179442 w 607568"/>
                <a:gd name="connsiteY61" fmla="*/ 268856 h 491771"/>
                <a:gd name="connsiteX62" fmla="*/ 146662 w 607568"/>
                <a:gd name="connsiteY62" fmla="*/ 310058 h 491771"/>
                <a:gd name="connsiteX63" fmla="*/ 123867 w 607568"/>
                <a:gd name="connsiteY63" fmla="*/ 384088 h 491771"/>
                <a:gd name="connsiteX64" fmla="*/ 27883 w 607568"/>
                <a:gd name="connsiteY64" fmla="*/ 384088 h 491771"/>
                <a:gd name="connsiteX65" fmla="*/ 6312 w 607568"/>
                <a:gd name="connsiteY65" fmla="*/ 373835 h 491771"/>
                <a:gd name="connsiteX66" fmla="*/ 566 w 607568"/>
                <a:gd name="connsiteY66" fmla="*/ 350788 h 491771"/>
                <a:gd name="connsiteX67" fmla="*/ 10268 w 607568"/>
                <a:gd name="connsiteY67" fmla="*/ 301968 h 491771"/>
                <a:gd name="connsiteX68" fmla="*/ 48606 w 607568"/>
                <a:gd name="connsiteY68" fmla="*/ 263777 h 491771"/>
                <a:gd name="connsiteX69" fmla="*/ 61699 w 607568"/>
                <a:gd name="connsiteY69" fmla="*/ 261237 h 491771"/>
                <a:gd name="connsiteX70" fmla="*/ 76770 w 607568"/>
                <a:gd name="connsiteY70" fmla="*/ 246281 h 491771"/>
                <a:gd name="connsiteX71" fmla="*/ 79313 w 607568"/>
                <a:gd name="connsiteY71" fmla="*/ 234240 h 491771"/>
                <a:gd name="connsiteX72" fmla="*/ 75639 w 607568"/>
                <a:gd name="connsiteY72" fmla="*/ 223893 h 491771"/>
                <a:gd name="connsiteX73" fmla="*/ 46628 w 607568"/>
                <a:gd name="connsiteY73" fmla="*/ 182503 h 491771"/>
                <a:gd name="connsiteX74" fmla="*/ 27318 w 607568"/>
                <a:gd name="connsiteY74" fmla="*/ 160962 h 491771"/>
                <a:gd name="connsiteX75" fmla="*/ 41447 w 607568"/>
                <a:gd name="connsiteY75" fmla="*/ 130673 h 491771"/>
                <a:gd name="connsiteX76" fmla="*/ 41824 w 607568"/>
                <a:gd name="connsiteY76" fmla="*/ 130673 h 491771"/>
                <a:gd name="connsiteX77" fmla="*/ 107100 w 607568"/>
                <a:gd name="connsiteY77" fmla="*/ 66049 h 491771"/>
                <a:gd name="connsiteX78" fmla="*/ 298626 w 607568"/>
                <a:gd name="connsiteY78" fmla="*/ 0 h 491771"/>
                <a:gd name="connsiteX79" fmla="*/ 315956 w 607568"/>
                <a:gd name="connsiteY79" fmla="*/ 0 h 491771"/>
                <a:gd name="connsiteX80" fmla="*/ 401854 w 607568"/>
                <a:gd name="connsiteY80" fmla="*/ 85787 h 491771"/>
                <a:gd name="connsiteX81" fmla="*/ 401854 w 607568"/>
                <a:gd name="connsiteY81" fmla="*/ 95476 h 491771"/>
                <a:gd name="connsiteX82" fmla="*/ 421633 w 607568"/>
                <a:gd name="connsiteY82" fmla="*/ 138840 h 491771"/>
                <a:gd name="connsiteX83" fmla="*/ 417960 w 607568"/>
                <a:gd name="connsiteY83" fmla="*/ 149281 h 491771"/>
                <a:gd name="connsiteX84" fmla="*/ 417112 w 607568"/>
                <a:gd name="connsiteY84" fmla="*/ 151068 h 491771"/>
                <a:gd name="connsiteX85" fmla="*/ 411273 w 607568"/>
                <a:gd name="connsiteY85" fmla="*/ 159534 h 491771"/>
                <a:gd name="connsiteX86" fmla="*/ 410896 w 607568"/>
                <a:gd name="connsiteY86" fmla="*/ 159910 h 491771"/>
                <a:gd name="connsiteX87" fmla="*/ 394037 w 607568"/>
                <a:gd name="connsiteY87" fmla="*/ 169787 h 491771"/>
                <a:gd name="connsiteX88" fmla="*/ 384900 w 607568"/>
                <a:gd name="connsiteY88" fmla="*/ 189541 h 491771"/>
                <a:gd name="connsiteX89" fmla="*/ 384712 w 607568"/>
                <a:gd name="connsiteY89" fmla="*/ 189823 h 491771"/>
                <a:gd name="connsiteX90" fmla="*/ 373316 w 607568"/>
                <a:gd name="connsiteY90" fmla="*/ 207131 h 491771"/>
                <a:gd name="connsiteX91" fmla="*/ 372750 w 607568"/>
                <a:gd name="connsiteY91" fmla="*/ 207789 h 491771"/>
                <a:gd name="connsiteX92" fmla="*/ 359847 w 607568"/>
                <a:gd name="connsiteY92" fmla="*/ 222275 h 491771"/>
                <a:gd name="connsiteX93" fmla="*/ 359188 w 607568"/>
                <a:gd name="connsiteY93" fmla="*/ 222934 h 491771"/>
                <a:gd name="connsiteX94" fmla="*/ 345154 w 607568"/>
                <a:gd name="connsiteY94" fmla="*/ 234598 h 491771"/>
                <a:gd name="connsiteX95" fmla="*/ 345625 w 607568"/>
                <a:gd name="connsiteY95" fmla="*/ 236855 h 491771"/>
                <a:gd name="connsiteX96" fmla="*/ 348639 w 607568"/>
                <a:gd name="connsiteY96" fmla="*/ 235538 h 491771"/>
                <a:gd name="connsiteX97" fmla="*/ 355514 w 607568"/>
                <a:gd name="connsiteY97" fmla="*/ 234033 h 491771"/>
                <a:gd name="connsiteX98" fmla="*/ 366628 w 607568"/>
                <a:gd name="connsiteY98" fmla="*/ 237326 h 491771"/>
                <a:gd name="connsiteX99" fmla="*/ 385371 w 607568"/>
                <a:gd name="connsiteY99" fmla="*/ 249648 h 491771"/>
                <a:gd name="connsiteX100" fmla="*/ 399876 w 607568"/>
                <a:gd name="connsiteY100" fmla="*/ 279373 h 491771"/>
                <a:gd name="connsiteX101" fmla="*/ 430016 w 607568"/>
                <a:gd name="connsiteY101" fmla="*/ 289814 h 491771"/>
                <a:gd name="connsiteX102" fmla="*/ 448382 w 607568"/>
                <a:gd name="connsiteY102" fmla="*/ 316058 h 491771"/>
                <a:gd name="connsiteX103" fmla="*/ 481630 w 607568"/>
                <a:gd name="connsiteY103" fmla="*/ 424515 h 491771"/>
                <a:gd name="connsiteX104" fmla="*/ 483891 w 607568"/>
                <a:gd name="connsiteY104" fmla="*/ 436461 h 491771"/>
                <a:gd name="connsiteX105" fmla="*/ 473718 w 607568"/>
                <a:gd name="connsiteY105" fmla="*/ 470700 h 491771"/>
                <a:gd name="connsiteX106" fmla="*/ 443956 w 607568"/>
                <a:gd name="connsiteY106" fmla="*/ 490360 h 491771"/>
                <a:gd name="connsiteX107" fmla="*/ 431805 w 607568"/>
                <a:gd name="connsiteY107" fmla="*/ 491771 h 491771"/>
                <a:gd name="connsiteX108" fmla="*/ 325375 w 607568"/>
                <a:gd name="connsiteY108" fmla="*/ 491771 h 491771"/>
                <a:gd name="connsiteX109" fmla="*/ 337430 w 607568"/>
                <a:gd name="connsiteY109" fmla="*/ 415296 h 491771"/>
                <a:gd name="connsiteX110" fmla="*/ 334605 w 607568"/>
                <a:gd name="connsiteY110" fmla="*/ 389052 h 491771"/>
                <a:gd name="connsiteX111" fmla="*/ 323962 w 607568"/>
                <a:gd name="connsiteY111" fmla="*/ 360927 h 491771"/>
                <a:gd name="connsiteX112" fmla="*/ 337430 w 607568"/>
                <a:gd name="connsiteY112" fmla="*/ 347476 h 491771"/>
                <a:gd name="connsiteX113" fmla="*/ 307196 w 607568"/>
                <a:gd name="connsiteY113" fmla="*/ 317281 h 491771"/>
                <a:gd name="connsiteX114" fmla="*/ 276868 w 607568"/>
                <a:gd name="connsiteY114" fmla="*/ 347476 h 491771"/>
                <a:gd name="connsiteX115" fmla="*/ 290337 w 607568"/>
                <a:gd name="connsiteY115" fmla="*/ 360927 h 491771"/>
                <a:gd name="connsiteX116" fmla="*/ 279694 w 607568"/>
                <a:gd name="connsiteY116" fmla="*/ 389052 h 491771"/>
                <a:gd name="connsiteX117" fmla="*/ 276963 w 607568"/>
                <a:gd name="connsiteY117" fmla="*/ 415296 h 491771"/>
                <a:gd name="connsiteX118" fmla="*/ 288736 w 607568"/>
                <a:gd name="connsiteY118" fmla="*/ 491771 h 491771"/>
                <a:gd name="connsiteX119" fmla="*/ 182493 w 607568"/>
                <a:gd name="connsiteY119" fmla="*/ 491771 h 491771"/>
                <a:gd name="connsiteX120" fmla="*/ 170437 w 607568"/>
                <a:gd name="connsiteY120" fmla="*/ 490360 h 491771"/>
                <a:gd name="connsiteX121" fmla="*/ 140675 w 607568"/>
                <a:gd name="connsiteY121" fmla="*/ 470700 h 491771"/>
                <a:gd name="connsiteX122" fmla="*/ 132669 w 607568"/>
                <a:gd name="connsiteY122" fmla="*/ 424515 h 491771"/>
                <a:gd name="connsiteX123" fmla="*/ 166011 w 607568"/>
                <a:gd name="connsiteY123" fmla="*/ 316058 h 491771"/>
                <a:gd name="connsiteX124" fmla="*/ 184377 w 607568"/>
                <a:gd name="connsiteY124" fmla="*/ 289814 h 491771"/>
                <a:gd name="connsiteX125" fmla="*/ 214517 w 607568"/>
                <a:gd name="connsiteY125" fmla="*/ 279373 h 491771"/>
                <a:gd name="connsiteX126" fmla="*/ 214517 w 607568"/>
                <a:gd name="connsiteY126" fmla="*/ 279279 h 491771"/>
                <a:gd name="connsiteX127" fmla="*/ 229022 w 607568"/>
                <a:gd name="connsiteY127" fmla="*/ 249648 h 491771"/>
                <a:gd name="connsiteX128" fmla="*/ 247765 w 607568"/>
                <a:gd name="connsiteY128" fmla="*/ 237326 h 491771"/>
                <a:gd name="connsiteX129" fmla="*/ 258879 w 607568"/>
                <a:gd name="connsiteY129" fmla="*/ 234033 h 491771"/>
                <a:gd name="connsiteX130" fmla="*/ 265754 w 607568"/>
                <a:gd name="connsiteY130" fmla="*/ 235538 h 491771"/>
                <a:gd name="connsiteX131" fmla="*/ 268768 w 607568"/>
                <a:gd name="connsiteY131" fmla="*/ 236855 h 491771"/>
                <a:gd name="connsiteX132" fmla="*/ 269239 w 607568"/>
                <a:gd name="connsiteY132" fmla="*/ 234598 h 491771"/>
                <a:gd name="connsiteX133" fmla="*/ 255205 w 607568"/>
                <a:gd name="connsiteY133" fmla="*/ 222934 h 491771"/>
                <a:gd name="connsiteX134" fmla="*/ 254546 w 607568"/>
                <a:gd name="connsiteY134" fmla="*/ 222275 h 491771"/>
                <a:gd name="connsiteX135" fmla="*/ 241548 w 607568"/>
                <a:gd name="connsiteY135" fmla="*/ 207789 h 491771"/>
                <a:gd name="connsiteX136" fmla="*/ 241077 w 607568"/>
                <a:gd name="connsiteY136" fmla="*/ 207225 h 491771"/>
                <a:gd name="connsiteX137" fmla="*/ 229681 w 607568"/>
                <a:gd name="connsiteY137" fmla="*/ 189823 h 491771"/>
                <a:gd name="connsiteX138" fmla="*/ 229493 w 607568"/>
                <a:gd name="connsiteY138" fmla="*/ 189635 h 491771"/>
                <a:gd name="connsiteX139" fmla="*/ 220356 w 607568"/>
                <a:gd name="connsiteY139" fmla="*/ 169787 h 491771"/>
                <a:gd name="connsiteX140" fmla="*/ 203497 w 607568"/>
                <a:gd name="connsiteY140" fmla="*/ 159910 h 491771"/>
                <a:gd name="connsiteX141" fmla="*/ 203120 w 607568"/>
                <a:gd name="connsiteY141" fmla="*/ 159534 h 491771"/>
                <a:gd name="connsiteX142" fmla="*/ 197281 w 607568"/>
                <a:gd name="connsiteY142" fmla="*/ 151068 h 491771"/>
                <a:gd name="connsiteX143" fmla="*/ 196433 w 607568"/>
                <a:gd name="connsiteY143" fmla="*/ 149281 h 491771"/>
                <a:gd name="connsiteX144" fmla="*/ 192666 w 607568"/>
                <a:gd name="connsiteY144" fmla="*/ 138840 h 491771"/>
                <a:gd name="connsiteX145" fmla="*/ 212727 w 607568"/>
                <a:gd name="connsiteY145" fmla="*/ 95476 h 491771"/>
                <a:gd name="connsiteX146" fmla="*/ 212727 w 607568"/>
                <a:gd name="connsiteY146" fmla="*/ 85787 h 491771"/>
                <a:gd name="connsiteX147" fmla="*/ 298626 w 607568"/>
                <a:gd name="connsiteY147" fmla="*/ 0 h 49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607568" h="491771">
                  <a:moveTo>
                    <a:pt x="355420" y="250307"/>
                  </a:moveTo>
                  <a:cubicBezTo>
                    <a:pt x="354290" y="250307"/>
                    <a:pt x="353160" y="250871"/>
                    <a:pt x="352312" y="251812"/>
                  </a:cubicBezTo>
                  <a:lnTo>
                    <a:pt x="321042" y="289814"/>
                  </a:lnTo>
                  <a:cubicBezTo>
                    <a:pt x="319723" y="291507"/>
                    <a:pt x="319912" y="293953"/>
                    <a:pt x="321513" y="295364"/>
                  </a:cubicBezTo>
                  <a:lnTo>
                    <a:pt x="369736" y="338257"/>
                  </a:lnTo>
                  <a:cubicBezTo>
                    <a:pt x="370396" y="338822"/>
                    <a:pt x="371149" y="339104"/>
                    <a:pt x="371997" y="339104"/>
                  </a:cubicBezTo>
                  <a:cubicBezTo>
                    <a:pt x="372374" y="339104"/>
                    <a:pt x="372750" y="339010"/>
                    <a:pt x="373127" y="338916"/>
                  </a:cubicBezTo>
                  <a:cubicBezTo>
                    <a:pt x="374257" y="338539"/>
                    <a:pt x="375105" y="337505"/>
                    <a:pt x="375293" y="336282"/>
                  </a:cubicBezTo>
                  <a:lnTo>
                    <a:pt x="383676" y="279467"/>
                  </a:lnTo>
                  <a:cubicBezTo>
                    <a:pt x="384618" y="273164"/>
                    <a:pt x="381792" y="266768"/>
                    <a:pt x="376424" y="263287"/>
                  </a:cubicBezTo>
                  <a:lnTo>
                    <a:pt x="357681" y="250965"/>
                  </a:lnTo>
                  <a:cubicBezTo>
                    <a:pt x="357021" y="250495"/>
                    <a:pt x="356174" y="250307"/>
                    <a:pt x="355420" y="250307"/>
                  </a:cubicBezTo>
                  <a:close/>
                  <a:moveTo>
                    <a:pt x="258879" y="250307"/>
                  </a:moveTo>
                  <a:cubicBezTo>
                    <a:pt x="258125" y="250307"/>
                    <a:pt x="257372" y="250495"/>
                    <a:pt x="256712" y="250965"/>
                  </a:cubicBezTo>
                  <a:lnTo>
                    <a:pt x="237969" y="263287"/>
                  </a:lnTo>
                  <a:cubicBezTo>
                    <a:pt x="232601" y="266768"/>
                    <a:pt x="229775" y="273164"/>
                    <a:pt x="230717" y="279467"/>
                  </a:cubicBezTo>
                  <a:lnTo>
                    <a:pt x="239100" y="336282"/>
                  </a:lnTo>
                  <a:cubicBezTo>
                    <a:pt x="239288" y="337505"/>
                    <a:pt x="240136" y="338539"/>
                    <a:pt x="241266" y="338916"/>
                  </a:cubicBezTo>
                  <a:cubicBezTo>
                    <a:pt x="241643" y="339010"/>
                    <a:pt x="242019" y="339104"/>
                    <a:pt x="242396" y="339104"/>
                  </a:cubicBezTo>
                  <a:cubicBezTo>
                    <a:pt x="243244" y="339104"/>
                    <a:pt x="243997" y="338822"/>
                    <a:pt x="244657" y="338257"/>
                  </a:cubicBezTo>
                  <a:lnTo>
                    <a:pt x="292880" y="295364"/>
                  </a:lnTo>
                  <a:cubicBezTo>
                    <a:pt x="294481" y="293953"/>
                    <a:pt x="294670" y="291507"/>
                    <a:pt x="293351" y="289814"/>
                  </a:cubicBezTo>
                  <a:lnTo>
                    <a:pt x="261987" y="251812"/>
                  </a:lnTo>
                  <a:cubicBezTo>
                    <a:pt x="261233" y="250871"/>
                    <a:pt x="260103" y="250307"/>
                    <a:pt x="258879" y="250307"/>
                  </a:cubicBezTo>
                  <a:close/>
                  <a:moveTo>
                    <a:pt x="500465" y="66049"/>
                  </a:moveTo>
                  <a:cubicBezTo>
                    <a:pt x="548129" y="66049"/>
                    <a:pt x="562447" y="93516"/>
                    <a:pt x="565743" y="130673"/>
                  </a:cubicBezTo>
                  <a:cubicBezTo>
                    <a:pt x="565932" y="130673"/>
                    <a:pt x="566026" y="130673"/>
                    <a:pt x="566120" y="130673"/>
                  </a:cubicBezTo>
                  <a:cubicBezTo>
                    <a:pt x="577141" y="133118"/>
                    <a:pt x="583358" y="146664"/>
                    <a:pt x="580250" y="160962"/>
                  </a:cubicBezTo>
                  <a:cubicBezTo>
                    <a:pt x="577706" y="172532"/>
                    <a:pt x="569700" y="180904"/>
                    <a:pt x="560939" y="182503"/>
                  </a:cubicBezTo>
                  <a:cubicBezTo>
                    <a:pt x="554628" y="199529"/>
                    <a:pt x="543796" y="214016"/>
                    <a:pt x="531927" y="223799"/>
                  </a:cubicBezTo>
                  <a:cubicBezTo>
                    <a:pt x="528913" y="226338"/>
                    <a:pt x="527500" y="230383"/>
                    <a:pt x="528253" y="234240"/>
                  </a:cubicBezTo>
                  <a:lnTo>
                    <a:pt x="530797" y="246281"/>
                  </a:lnTo>
                  <a:cubicBezTo>
                    <a:pt x="532304" y="253806"/>
                    <a:pt x="538238" y="259732"/>
                    <a:pt x="545868" y="261143"/>
                  </a:cubicBezTo>
                  <a:lnTo>
                    <a:pt x="558961" y="263777"/>
                  </a:lnTo>
                  <a:cubicBezTo>
                    <a:pt x="578366" y="267634"/>
                    <a:pt x="593437" y="282684"/>
                    <a:pt x="597299" y="301968"/>
                  </a:cubicBezTo>
                  <a:lnTo>
                    <a:pt x="607002" y="350788"/>
                  </a:lnTo>
                  <a:cubicBezTo>
                    <a:pt x="608697" y="358972"/>
                    <a:pt x="606531" y="367438"/>
                    <a:pt x="601256" y="373835"/>
                  </a:cubicBezTo>
                  <a:cubicBezTo>
                    <a:pt x="595981" y="380325"/>
                    <a:pt x="588068" y="384088"/>
                    <a:pt x="579685" y="384088"/>
                  </a:cubicBezTo>
                  <a:lnTo>
                    <a:pt x="490386" y="384088"/>
                  </a:lnTo>
                  <a:lnTo>
                    <a:pt x="467685" y="310058"/>
                  </a:lnTo>
                  <a:cubicBezTo>
                    <a:pt x="461845" y="291150"/>
                    <a:pt x="448563" y="276194"/>
                    <a:pt x="431702" y="267445"/>
                  </a:cubicBezTo>
                  <a:cubicBezTo>
                    <a:pt x="434999" y="265940"/>
                    <a:pt x="438295" y="264529"/>
                    <a:pt x="441969" y="263777"/>
                  </a:cubicBezTo>
                  <a:lnTo>
                    <a:pt x="455157" y="261237"/>
                  </a:lnTo>
                  <a:cubicBezTo>
                    <a:pt x="462692" y="259732"/>
                    <a:pt x="468627" y="253806"/>
                    <a:pt x="470228" y="246281"/>
                  </a:cubicBezTo>
                  <a:lnTo>
                    <a:pt x="472677" y="234240"/>
                  </a:lnTo>
                  <a:cubicBezTo>
                    <a:pt x="473525" y="230383"/>
                    <a:pt x="472112" y="226338"/>
                    <a:pt x="469098" y="223893"/>
                  </a:cubicBezTo>
                  <a:cubicBezTo>
                    <a:pt x="457229" y="214016"/>
                    <a:pt x="446302" y="199529"/>
                    <a:pt x="439991" y="182503"/>
                  </a:cubicBezTo>
                  <a:cubicBezTo>
                    <a:pt x="434716" y="181563"/>
                    <a:pt x="429818" y="177894"/>
                    <a:pt x="426144" y="172720"/>
                  </a:cubicBezTo>
                  <a:cubicBezTo>
                    <a:pt x="433303" y="164725"/>
                    <a:pt x="438861" y="154754"/>
                    <a:pt x="441404" y="143278"/>
                  </a:cubicBezTo>
                  <a:cubicBezTo>
                    <a:pt x="444324" y="130485"/>
                    <a:pt x="443476" y="118068"/>
                    <a:pt x="439708" y="107438"/>
                  </a:cubicBezTo>
                  <a:cubicBezTo>
                    <a:pt x="447244" y="82699"/>
                    <a:pt x="464200" y="66049"/>
                    <a:pt x="500465" y="66049"/>
                  </a:cubicBezTo>
                  <a:close/>
                  <a:moveTo>
                    <a:pt x="107100" y="66049"/>
                  </a:moveTo>
                  <a:cubicBezTo>
                    <a:pt x="151561" y="66049"/>
                    <a:pt x="166820" y="90130"/>
                    <a:pt x="171341" y="123618"/>
                  </a:cubicBezTo>
                  <a:cubicBezTo>
                    <a:pt x="170965" y="129920"/>
                    <a:pt x="171436" y="136505"/>
                    <a:pt x="172849" y="143278"/>
                  </a:cubicBezTo>
                  <a:cubicBezTo>
                    <a:pt x="174921" y="152590"/>
                    <a:pt x="178971" y="161056"/>
                    <a:pt x="184246" y="168205"/>
                  </a:cubicBezTo>
                  <a:cubicBezTo>
                    <a:pt x="180573" y="175919"/>
                    <a:pt x="174356" y="181281"/>
                    <a:pt x="167574" y="182503"/>
                  </a:cubicBezTo>
                  <a:cubicBezTo>
                    <a:pt x="161263" y="199529"/>
                    <a:pt x="150336" y="214016"/>
                    <a:pt x="138468" y="223799"/>
                  </a:cubicBezTo>
                  <a:cubicBezTo>
                    <a:pt x="135453" y="226338"/>
                    <a:pt x="134040" y="230383"/>
                    <a:pt x="134794" y="234240"/>
                  </a:cubicBezTo>
                  <a:lnTo>
                    <a:pt x="137337" y="246281"/>
                  </a:lnTo>
                  <a:cubicBezTo>
                    <a:pt x="138939" y="253806"/>
                    <a:pt x="144873" y="259732"/>
                    <a:pt x="152408" y="261143"/>
                  </a:cubicBezTo>
                  <a:lnTo>
                    <a:pt x="165596" y="263777"/>
                  </a:lnTo>
                  <a:cubicBezTo>
                    <a:pt x="170494" y="264812"/>
                    <a:pt x="175203" y="266505"/>
                    <a:pt x="179442" y="268856"/>
                  </a:cubicBezTo>
                  <a:cubicBezTo>
                    <a:pt x="164088" y="277793"/>
                    <a:pt x="152126" y="292279"/>
                    <a:pt x="146662" y="310058"/>
                  </a:cubicBezTo>
                  <a:lnTo>
                    <a:pt x="123867" y="384088"/>
                  </a:lnTo>
                  <a:lnTo>
                    <a:pt x="27883" y="384088"/>
                  </a:lnTo>
                  <a:cubicBezTo>
                    <a:pt x="19499" y="384088"/>
                    <a:pt x="11587" y="380325"/>
                    <a:pt x="6312" y="373835"/>
                  </a:cubicBezTo>
                  <a:cubicBezTo>
                    <a:pt x="1037" y="367438"/>
                    <a:pt x="-1129" y="358972"/>
                    <a:pt x="566" y="350788"/>
                  </a:cubicBezTo>
                  <a:lnTo>
                    <a:pt x="10268" y="301968"/>
                  </a:lnTo>
                  <a:cubicBezTo>
                    <a:pt x="14130" y="282684"/>
                    <a:pt x="29202" y="267634"/>
                    <a:pt x="48606" y="263777"/>
                  </a:cubicBezTo>
                  <a:lnTo>
                    <a:pt x="61699" y="261237"/>
                  </a:lnTo>
                  <a:cubicBezTo>
                    <a:pt x="69328" y="259732"/>
                    <a:pt x="75263" y="253806"/>
                    <a:pt x="76770" y="246281"/>
                  </a:cubicBezTo>
                  <a:lnTo>
                    <a:pt x="79313" y="234240"/>
                  </a:lnTo>
                  <a:cubicBezTo>
                    <a:pt x="80067" y="230383"/>
                    <a:pt x="78654" y="226338"/>
                    <a:pt x="75639" y="223893"/>
                  </a:cubicBezTo>
                  <a:cubicBezTo>
                    <a:pt x="63771" y="214016"/>
                    <a:pt x="52939" y="199623"/>
                    <a:pt x="46628" y="182503"/>
                  </a:cubicBezTo>
                  <a:cubicBezTo>
                    <a:pt x="37867" y="180904"/>
                    <a:pt x="29861" y="172532"/>
                    <a:pt x="27318" y="160962"/>
                  </a:cubicBezTo>
                  <a:cubicBezTo>
                    <a:pt x="24115" y="146664"/>
                    <a:pt x="30426" y="133118"/>
                    <a:pt x="41447" y="130673"/>
                  </a:cubicBezTo>
                  <a:cubicBezTo>
                    <a:pt x="41541" y="130673"/>
                    <a:pt x="41729" y="130673"/>
                    <a:pt x="41824" y="130673"/>
                  </a:cubicBezTo>
                  <a:cubicBezTo>
                    <a:pt x="45403" y="93516"/>
                    <a:pt x="60192" y="66049"/>
                    <a:pt x="107100" y="66049"/>
                  </a:cubicBezTo>
                  <a:close/>
                  <a:moveTo>
                    <a:pt x="298626" y="0"/>
                  </a:moveTo>
                  <a:lnTo>
                    <a:pt x="315956" y="0"/>
                  </a:lnTo>
                  <a:cubicBezTo>
                    <a:pt x="363426" y="0"/>
                    <a:pt x="401854" y="38378"/>
                    <a:pt x="401854" y="85787"/>
                  </a:cubicBezTo>
                  <a:lnTo>
                    <a:pt x="401854" y="95476"/>
                  </a:lnTo>
                  <a:cubicBezTo>
                    <a:pt x="417301" y="99238"/>
                    <a:pt x="426154" y="118522"/>
                    <a:pt x="421633" y="138840"/>
                  </a:cubicBezTo>
                  <a:cubicBezTo>
                    <a:pt x="420880" y="142602"/>
                    <a:pt x="419467" y="146083"/>
                    <a:pt x="417960" y="149281"/>
                  </a:cubicBezTo>
                  <a:cubicBezTo>
                    <a:pt x="417677" y="149939"/>
                    <a:pt x="417395" y="150504"/>
                    <a:pt x="417112" y="151068"/>
                  </a:cubicBezTo>
                  <a:cubicBezTo>
                    <a:pt x="415417" y="154172"/>
                    <a:pt x="413533" y="157088"/>
                    <a:pt x="411273" y="159534"/>
                  </a:cubicBezTo>
                  <a:cubicBezTo>
                    <a:pt x="411179" y="159628"/>
                    <a:pt x="410990" y="159816"/>
                    <a:pt x="410896" y="159910"/>
                  </a:cubicBezTo>
                  <a:cubicBezTo>
                    <a:pt x="406092" y="165084"/>
                    <a:pt x="400159" y="168658"/>
                    <a:pt x="394037" y="169787"/>
                  </a:cubicBezTo>
                  <a:cubicBezTo>
                    <a:pt x="391494" y="176654"/>
                    <a:pt x="388385" y="183332"/>
                    <a:pt x="384900" y="189541"/>
                  </a:cubicBezTo>
                  <a:cubicBezTo>
                    <a:pt x="384806" y="189635"/>
                    <a:pt x="384806" y="189729"/>
                    <a:pt x="384712" y="189823"/>
                  </a:cubicBezTo>
                  <a:cubicBezTo>
                    <a:pt x="381227" y="196031"/>
                    <a:pt x="377460" y="201769"/>
                    <a:pt x="373316" y="207131"/>
                  </a:cubicBezTo>
                  <a:cubicBezTo>
                    <a:pt x="373127" y="207413"/>
                    <a:pt x="372939" y="207601"/>
                    <a:pt x="372750" y="207789"/>
                  </a:cubicBezTo>
                  <a:cubicBezTo>
                    <a:pt x="368700" y="213057"/>
                    <a:pt x="364368" y="217948"/>
                    <a:pt x="359847" y="222275"/>
                  </a:cubicBezTo>
                  <a:cubicBezTo>
                    <a:pt x="359658" y="222463"/>
                    <a:pt x="359376" y="222651"/>
                    <a:pt x="359188" y="222934"/>
                  </a:cubicBezTo>
                  <a:cubicBezTo>
                    <a:pt x="354667" y="227261"/>
                    <a:pt x="349957" y="231211"/>
                    <a:pt x="345154" y="234598"/>
                  </a:cubicBezTo>
                  <a:lnTo>
                    <a:pt x="345625" y="236855"/>
                  </a:lnTo>
                  <a:cubicBezTo>
                    <a:pt x="346567" y="236385"/>
                    <a:pt x="347603" y="235915"/>
                    <a:pt x="348639" y="235538"/>
                  </a:cubicBezTo>
                  <a:cubicBezTo>
                    <a:pt x="350899" y="234786"/>
                    <a:pt x="353065" y="234033"/>
                    <a:pt x="355514" y="234033"/>
                  </a:cubicBezTo>
                  <a:cubicBezTo>
                    <a:pt x="359470" y="234033"/>
                    <a:pt x="363238" y="235162"/>
                    <a:pt x="366628" y="237326"/>
                  </a:cubicBezTo>
                  <a:cubicBezTo>
                    <a:pt x="366628" y="237326"/>
                    <a:pt x="380756" y="246450"/>
                    <a:pt x="385371" y="249648"/>
                  </a:cubicBezTo>
                  <a:cubicBezTo>
                    <a:pt x="401854" y="261030"/>
                    <a:pt x="399876" y="279373"/>
                    <a:pt x="399876" y="279373"/>
                  </a:cubicBezTo>
                  <a:cubicBezTo>
                    <a:pt x="410990" y="279655"/>
                    <a:pt x="421822" y="283041"/>
                    <a:pt x="430016" y="289814"/>
                  </a:cubicBezTo>
                  <a:cubicBezTo>
                    <a:pt x="445180" y="302324"/>
                    <a:pt x="447535" y="313330"/>
                    <a:pt x="448382" y="316058"/>
                  </a:cubicBezTo>
                  <a:lnTo>
                    <a:pt x="481630" y="424515"/>
                  </a:lnTo>
                  <a:cubicBezTo>
                    <a:pt x="482855" y="428371"/>
                    <a:pt x="483608" y="432416"/>
                    <a:pt x="483891" y="436461"/>
                  </a:cubicBezTo>
                  <a:cubicBezTo>
                    <a:pt x="484644" y="448595"/>
                    <a:pt x="481159" y="460730"/>
                    <a:pt x="473718" y="470700"/>
                  </a:cubicBezTo>
                  <a:cubicBezTo>
                    <a:pt x="466372" y="480671"/>
                    <a:pt x="455823" y="487538"/>
                    <a:pt x="443956" y="490360"/>
                  </a:cubicBezTo>
                  <a:cubicBezTo>
                    <a:pt x="440000" y="491301"/>
                    <a:pt x="435950" y="491771"/>
                    <a:pt x="431805" y="491771"/>
                  </a:cubicBezTo>
                  <a:lnTo>
                    <a:pt x="325375" y="491771"/>
                  </a:lnTo>
                  <a:lnTo>
                    <a:pt x="337430" y="415296"/>
                  </a:lnTo>
                  <a:cubicBezTo>
                    <a:pt x="338749" y="406454"/>
                    <a:pt x="337807" y="397424"/>
                    <a:pt x="334605" y="389052"/>
                  </a:cubicBezTo>
                  <a:lnTo>
                    <a:pt x="323962" y="360927"/>
                  </a:lnTo>
                  <a:lnTo>
                    <a:pt x="337430" y="347476"/>
                  </a:lnTo>
                  <a:lnTo>
                    <a:pt x="307196" y="317281"/>
                  </a:lnTo>
                  <a:lnTo>
                    <a:pt x="276868" y="347476"/>
                  </a:lnTo>
                  <a:lnTo>
                    <a:pt x="290337" y="360927"/>
                  </a:lnTo>
                  <a:lnTo>
                    <a:pt x="279694" y="389052"/>
                  </a:lnTo>
                  <a:cubicBezTo>
                    <a:pt x="276586" y="397424"/>
                    <a:pt x="275644" y="406454"/>
                    <a:pt x="276963" y="415296"/>
                  </a:cubicBezTo>
                  <a:lnTo>
                    <a:pt x="288736" y="491771"/>
                  </a:lnTo>
                  <a:lnTo>
                    <a:pt x="182493" y="491771"/>
                  </a:lnTo>
                  <a:cubicBezTo>
                    <a:pt x="178443" y="491771"/>
                    <a:pt x="174299" y="491301"/>
                    <a:pt x="170437" y="490360"/>
                  </a:cubicBezTo>
                  <a:cubicBezTo>
                    <a:pt x="158570" y="487538"/>
                    <a:pt x="148021" y="480671"/>
                    <a:pt x="140675" y="470700"/>
                  </a:cubicBezTo>
                  <a:cubicBezTo>
                    <a:pt x="130785" y="457343"/>
                    <a:pt x="127865" y="440223"/>
                    <a:pt x="132669" y="424515"/>
                  </a:cubicBezTo>
                  <a:lnTo>
                    <a:pt x="166011" y="316058"/>
                  </a:lnTo>
                  <a:cubicBezTo>
                    <a:pt x="166858" y="313330"/>
                    <a:pt x="170908" y="300631"/>
                    <a:pt x="184377" y="289814"/>
                  </a:cubicBezTo>
                  <a:cubicBezTo>
                    <a:pt x="192666" y="283229"/>
                    <a:pt x="203403" y="279655"/>
                    <a:pt x="214517" y="279373"/>
                  </a:cubicBezTo>
                  <a:lnTo>
                    <a:pt x="214517" y="279279"/>
                  </a:lnTo>
                  <a:cubicBezTo>
                    <a:pt x="214140" y="273447"/>
                    <a:pt x="211880" y="260654"/>
                    <a:pt x="229022" y="249648"/>
                  </a:cubicBezTo>
                  <a:cubicBezTo>
                    <a:pt x="233731" y="246638"/>
                    <a:pt x="247765" y="237326"/>
                    <a:pt x="247765" y="237326"/>
                  </a:cubicBezTo>
                  <a:cubicBezTo>
                    <a:pt x="251061" y="235162"/>
                    <a:pt x="254923" y="234033"/>
                    <a:pt x="258879" y="234033"/>
                  </a:cubicBezTo>
                  <a:cubicBezTo>
                    <a:pt x="261328" y="234033"/>
                    <a:pt x="263494" y="234786"/>
                    <a:pt x="265754" y="235538"/>
                  </a:cubicBezTo>
                  <a:cubicBezTo>
                    <a:pt x="266790" y="236009"/>
                    <a:pt x="267826" y="236385"/>
                    <a:pt x="268768" y="236855"/>
                  </a:cubicBezTo>
                  <a:lnTo>
                    <a:pt x="269239" y="234598"/>
                  </a:lnTo>
                  <a:cubicBezTo>
                    <a:pt x="264436" y="231211"/>
                    <a:pt x="259726" y="227261"/>
                    <a:pt x="255205" y="222934"/>
                  </a:cubicBezTo>
                  <a:cubicBezTo>
                    <a:pt x="254923" y="222651"/>
                    <a:pt x="254735" y="222463"/>
                    <a:pt x="254546" y="222275"/>
                  </a:cubicBezTo>
                  <a:cubicBezTo>
                    <a:pt x="250025" y="217948"/>
                    <a:pt x="245693" y="213057"/>
                    <a:pt x="241548" y="207789"/>
                  </a:cubicBezTo>
                  <a:cubicBezTo>
                    <a:pt x="241454" y="207601"/>
                    <a:pt x="241266" y="207413"/>
                    <a:pt x="241077" y="207225"/>
                  </a:cubicBezTo>
                  <a:cubicBezTo>
                    <a:pt x="236933" y="201769"/>
                    <a:pt x="233072" y="196031"/>
                    <a:pt x="229681" y="189823"/>
                  </a:cubicBezTo>
                  <a:cubicBezTo>
                    <a:pt x="229587" y="189729"/>
                    <a:pt x="229587" y="189635"/>
                    <a:pt x="229493" y="189635"/>
                  </a:cubicBezTo>
                  <a:cubicBezTo>
                    <a:pt x="226008" y="183332"/>
                    <a:pt x="222899" y="176654"/>
                    <a:pt x="220356" y="169787"/>
                  </a:cubicBezTo>
                  <a:cubicBezTo>
                    <a:pt x="214140" y="168658"/>
                    <a:pt x="208301" y="165084"/>
                    <a:pt x="203497" y="159910"/>
                  </a:cubicBezTo>
                  <a:cubicBezTo>
                    <a:pt x="203309" y="159722"/>
                    <a:pt x="203214" y="159628"/>
                    <a:pt x="203120" y="159534"/>
                  </a:cubicBezTo>
                  <a:cubicBezTo>
                    <a:pt x="200860" y="157088"/>
                    <a:pt x="198976" y="154172"/>
                    <a:pt x="197281" y="151068"/>
                  </a:cubicBezTo>
                  <a:cubicBezTo>
                    <a:pt x="196998" y="150504"/>
                    <a:pt x="196716" y="149939"/>
                    <a:pt x="196433" y="149281"/>
                  </a:cubicBezTo>
                  <a:cubicBezTo>
                    <a:pt x="194832" y="146083"/>
                    <a:pt x="193513" y="142602"/>
                    <a:pt x="192666" y="138840"/>
                  </a:cubicBezTo>
                  <a:cubicBezTo>
                    <a:pt x="188145" y="118428"/>
                    <a:pt x="197092" y="99050"/>
                    <a:pt x="212727" y="95476"/>
                  </a:cubicBezTo>
                  <a:lnTo>
                    <a:pt x="212727" y="85787"/>
                  </a:lnTo>
                  <a:cubicBezTo>
                    <a:pt x="212727" y="38378"/>
                    <a:pt x="251155" y="0"/>
                    <a:pt x="298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8" name="iṣlïdè">
              <a:extLst>
                <a:ext uri="{FF2B5EF4-FFF2-40B4-BE49-F238E27FC236}">
                  <a16:creationId xmlns="" xmlns:a16="http://schemas.microsoft.com/office/drawing/2014/main" id="{A79F7E1D-BFA4-4A3E-BFBF-B2B56D00340D}"/>
                </a:ext>
              </a:extLst>
            </p:cNvPr>
            <p:cNvSpPr/>
            <p:nvPr/>
          </p:nvSpPr>
          <p:spPr bwMode="auto">
            <a:xfrm>
              <a:off x="4911751" y="4489923"/>
              <a:ext cx="2944894" cy="163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100" dirty="0"/>
                <a:t>明确</a:t>
              </a:r>
              <a:r>
                <a:rPr lang="zh-CN" altLang="en-US" sz="1100" dirty="0" smtClean="0"/>
                <a:t>需求目标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100" dirty="0"/>
                <a:t>落实</a:t>
              </a:r>
              <a:r>
                <a:rPr lang="zh-CN" altLang="en-US" sz="1100" dirty="0" smtClean="0"/>
                <a:t>可行方案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100" dirty="0" smtClean="0"/>
                <a:t>异常处理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100" dirty="0" smtClean="0"/>
                <a:t>鉴权控制</a:t>
              </a:r>
              <a:endParaRPr lang="en-US" altLang="zh-CN" sz="1100" dirty="0"/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100" dirty="0" smtClean="0"/>
                <a:t>数据存活期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zh-CN" sz="1100" dirty="0" smtClean="0"/>
                <a:t>……</a:t>
              </a:r>
            </a:p>
          </p:txBody>
        </p:sp>
        <p:sp>
          <p:nvSpPr>
            <p:cNvPr id="9" name="íŝḷiḓê">
              <a:extLst>
                <a:ext uri="{FF2B5EF4-FFF2-40B4-BE49-F238E27FC236}">
                  <a16:creationId xmlns="" xmlns:a16="http://schemas.microsoft.com/office/drawing/2014/main" id="{69EE0B73-7DF5-4C16-AACA-00D5434BD0B2}"/>
                </a:ext>
              </a:extLst>
            </p:cNvPr>
            <p:cNvSpPr txBox="1"/>
            <p:nvPr/>
          </p:nvSpPr>
          <p:spPr bwMode="auto">
            <a:xfrm>
              <a:off x="4911748" y="4048119"/>
              <a:ext cx="294489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 smtClean="0"/>
                <a:t>设计先行</a:t>
              </a:r>
              <a:endParaRPr lang="en-US" altLang="zh-CN" sz="2000" b="1" dirty="0"/>
            </a:p>
          </p:txBody>
        </p:sp>
        <p:sp>
          <p:nvSpPr>
            <p:cNvPr id="10" name="îsļíďé">
              <a:extLst>
                <a:ext uri="{FF2B5EF4-FFF2-40B4-BE49-F238E27FC236}">
                  <a16:creationId xmlns="" xmlns:a16="http://schemas.microsoft.com/office/drawing/2014/main" id="{FCA2C82A-0E6E-4172-ACA6-9E8EBE479202}"/>
                </a:ext>
              </a:extLst>
            </p:cNvPr>
            <p:cNvSpPr/>
            <p:nvPr/>
          </p:nvSpPr>
          <p:spPr bwMode="auto">
            <a:xfrm>
              <a:off x="8556921" y="3275930"/>
              <a:ext cx="609685" cy="437524"/>
            </a:xfrm>
            <a:custGeom>
              <a:avLst/>
              <a:gdLst>
                <a:gd name="connsiteX0" fmla="*/ 533228 w 606862"/>
                <a:gd name="connsiteY0" fmla="*/ 69781 h 435499"/>
                <a:gd name="connsiteX1" fmla="*/ 528214 w 606862"/>
                <a:gd name="connsiteY1" fmla="*/ 81924 h 435499"/>
                <a:gd name="connsiteX2" fmla="*/ 515122 w 606862"/>
                <a:gd name="connsiteY2" fmla="*/ 82851 h 435499"/>
                <a:gd name="connsiteX3" fmla="*/ 513543 w 606862"/>
                <a:gd name="connsiteY3" fmla="*/ 87671 h 435499"/>
                <a:gd name="connsiteX4" fmla="*/ 523571 w 606862"/>
                <a:gd name="connsiteY4" fmla="*/ 96107 h 435499"/>
                <a:gd name="connsiteX5" fmla="*/ 520414 w 606862"/>
                <a:gd name="connsiteY5" fmla="*/ 108806 h 435499"/>
                <a:gd name="connsiteX6" fmla="*/ 524500 w 606862"/>
                <a:gd name="connsiteY6" fmla="*/ 111773 h 435499"/>
                <a:gd name="connsiteX7" fmla="*/ 535643 w 606862"/>
                <a:gd name="connsiteY7" fmla="*/ 104913 h 435499"/>
                <a:gd name="connsiteX8" fmla="*/ 546785 w 606862"/>
                <a:gd name="connsiteY8" fmla="*/ 111773 h 435499"/>
                <a:gd name="connsiteX9" fmla="*/ 550871 w 606862"/>
                <a:gd name="connsiteY9" fmla="*/ 108806 h 435499"/>
                <a:gd name="connsiteX10" fmla="*/ 547807 w 606862"/>
                <a:gd name="connsiteY10" fmla="*/ 96107 h 435499"/>
                <a:gd name="connsiteX11" fmla="*/ 557835 w 606862"/>
                <a:gd name="connsiteY11" fmla="*/ 87671 h 435499"/>
                <a:gd name="connsiteX12" fmla="*/ 556349 w 606862"/>
                <a:gd name="connsiteY12" fmla="*/ 82851 h 435499"/>
                <a:gd name="connsiteX13" fmla="*/ 543257 w 606862"/>
                <a:gd name="connsiteY13" fmla="*/ 81924 h 435499"/>
                <a:gd name="connsiteX14" fmla="*/ 538242 w 606862"/>
                <a:gd name="connsiteY14" fmla="*/ 69781 h 435499"/>
                <a:gd name="connsiteX15" fmla="*/ 533228 w 606862"/>
                <a:gd name="connsiteY15" fmla="*/ 69781 h 435499"/>
                <a:gd name="connsiteX16" fmla="*/ 474173 w 606862"/>
                <a:gd name="connsiteY16" fmla="*/ 69781 h 435499"/>
                <a:gd name="connsiteX17" fmla="*/ 469159 w 606862"/>
                <a:gd name="connsiteY17" fmla="*/ 81924 h 435499"/>
                <a:gd name="connsiteX18" fmla="*/ 456066 w 606862"/>
                <a:gd name="connsiteY18" fmla="*/ 82851 h 435499"/>
                <a:gd name="connsiteX19" fmla="*/ 454488 w 606862"/>
                <a:gd name="connsiteY19" fmla="*/ 87671 h 435499"/>
                <a:gd name="connsiteX20" fmla="*/ 464516 w 606862"/>
                <a:gd name="connsiteY20" fmla="*/ 96107 h 435499"/>
                <a:gd name="connsiteX21" fmla="*/ 461359 w 606862"/>
                <a:gd name="connsiteY21" fmla="*/ 108806 h 435499"/>
                <a:gd name="connsiteX22" fmla="*/ 465445 w 606862"/>
                <a:gd name="connsiteY22" fmla="*/ 111773 h 435499"/>
                <a:gd name="connsiteX23" fmla="*/ 476587 w 606862"/>
                <a:gd name="connsiteY23" fmla="*/ 104913 h 435499"/>
                <a:gd name="connsiteX24" fmla="*/ 487730 w 606862"/>
                <a:gd name="connsiteY24" fmla="*/ 111773 h 435499"/>
                <a:gd name="connsiteX25" fmla="*/ 491815 w 606862"/>
                <a:gd name="connsiteY25" fmla="*/ 108806 h 435499"/>
                <a:gd name="connsiteX26" fmla="*/ 488751 w 606862"/>
                <a:gd name="connsiteY26" fmla="*/ 96107 h 435499"/>
                <a:gd name="connsiteX27" fmla="*/ 498779 w 606862"/>
                <a:gd name="connsiteY27" fmla="*/ 87671 h 435499"/>
                <a:gd name="connsiteX28" fmla="*/ 497294 w 606862"/>
                <a:gd name="connsiteY28" fmla="*/ 82851 h 435499"/>
                <a:gd name="connsiteX29" fmla="*/ 484201 w 606862"/>
                <a:gd name="connsiteY29" fmla="*/ 81924 h 435499"/>
                <a:gd name="connsiteX30" fmla="*/ 479187 w 606862"/>
                <a:gd name="connsiteY30" fmla="*/ 69781 h 435499"/>
                <a:gd name="connsiteX31" fmla="*/ 474173 w 606862"/>
                <a:gd name="connsiteY31" fmla="*/ 69781 h 435499"/>
                <a:gd name="connsiteX32" fmla="*/ 415117 w 606862"/>
                <a:gd name="connsiteY32" fmla="*/ 69781 h 435499"/>
                <a:gd name="connsiteX33" fmla="*/ 410103 w 606862"/>
                <a:gd name="connsiteY33" fmla="*/ 81924 h 435499"/>
                <a:gd name="connsiteX34" fmla="*/ 397011 w 606862"/>
                <a:gd name="connsiteY34" fmla="*/ 82851 h 435499"/>
                <a:gd name="connsiteX35" fmla="*/ 395432 w 606862"/>
                <a:gd name="connsiteY35" fmla="*/ 87671 h 435499"/>
                <a:gd name="connsiteX36" fmla="*/ 405460 w 606862"/>
                <a:gd name="connsiteY36" fmla="*/ 96107 h 435499"/>
                <a:gd name="connsiteX37" fmla="*/ 402303 w 606862"/>
                <a:gd name="connsiteY37" fmla="*/ 108806 h 435499"/>
                <a:gd name="connsiteX38" fmla="*/ 406389 w 606862"/>
                <a:gd name="connsiteY38" fmla="*/ 111773 h 435499"/>
                <a:gd name="connsiteX39" fmla="*/ 417532 w 606862"/>
                <a:gd name="connsiteY39" fmla="*/ 104913 h 435499"/>
                <a:gd name="connsiteX40" fmla="*/ 428674 w 606862"/>
                <a:gd name="connsiteY40" fmla="*/ 111773 h 435499"/>
                <a:gd name="connsiteX41" fmla="*/ 432760 w 606862"/>
                <a:gd name="connsiteY41" fmla="*/ 108806 h 435499"/>
                <a:gd name="connsiteX42" fmla="*/ 429696 w 606862"/>
                <a:gd name="connsiteY42" fmla="*/ 96107 h 435499"/>
                <a:gd name="connsiteX43" fmla="*/ 439724 w 606862"/>
                <a:gd name="connsiteY43" fmla="*/ 87671 h 435499"/>
                <a:gd name="connsiteX44" fmla="*/ 438238 w 606862"/>
                <a:gd name="connsiteY44" fmla="*/ 82851 h 435499"/>
                <a:gd name="connsiteX45" fmla="*/ 425146 w 606862"/>
                <a:gd name="connsiteY45" fmla="*/ 81924 h 435499"/>
                <a:gd name="connsiteX46" fmla="*/ 420132 w 606862"/>
                <a:gd name="connsiteY46" fmla="*/ 69781 h 435499"/>
                <a:gd name="connsiteX47" fmla="*/ 415117 w 606862"/>
                <a:gd name="connsiteY47" fmla="*/ 69781 h 435499"/>
                <a:gd name="connsiteX48" fmla="*/ 436010 w 606862"/>
                <a:gd name="connsiteY48" fmla="*/ 3780 h 435499"/>
                <a:gd name="connsiteX49" fmla="*/ 517257 w 606862"/>
                <a:gd name="connsiteY49" fmla="*/ 3780 h 435499"/>
                <a:gd name="connsiteX50" fmla="*/ 606862 w 606862"/>
                <a:gd name="connsiteY50" fmla="*/ 93140 h 435499"/>
                <a:gd name="connsiteX51" fmla="*/ 517257 w 606862"/>
                <a:gd name="connsiteY51" fmla="*/ 182594 h 435499"/>
                <a:gd name="connsiteX52" fmla="*/ 456438 w 606862"/>
                <a:gd name="connsiteY52" fmla="*/ 182594 h 435499"/>
                <a:gd name="connsiteX53" fmla="*/ 415210 w 606862"/>
                <a:gd name="connsiteY53" fmla="*/ 223751 h 435499"/>
                <a:gd name="connsiteX54" fmla="*/ 407689 w 606862"/>
                <a:gd name="connsiteY54" fmla="*/ 220692 h 435499"/>
                <a:gd name="connsiteX55" fmla="*/ 407689 w 606862"/>
                <a:gd name="connsiteY55" fmla="*/ 178051 h 435499"/>
                <a:gd name="connsiteX56" fmla="*/ 346405 w 606862"/>
                <a:gd name="connsiteY56" fmla="*/ 93233 h 435499"/>
                <a:gd name="connsiteX57" fmla="*/ 436010 w 606862"/>
                <a:gd name="connsiteY57" fmla="*/ 3780 h 435499"/>
                <a:gd name="connsiteX58" fmla="*/ 140854 w 606862"/>
                <a:gd name="connsiteY58" fmla="*/ 207 h 435499"/>
                <a:gd name="connsiteX59" fmla="*/ 216621 w 606862"/>
                <a:gd name="connsiteY59" fmla="*/ 856 h 435499"/>
                <a:gd name="connsiteX60" fmla="*/ 272145 w 606862"/>
                <a:gd name="connsiteY60" fmla="*/ 33762 h 435499"/>
                <a:gd name="connsiteX61" fmla="*/ 302693 w 606862"/>
                <a:gd name="connsiteY61" fmla="*/ 122934 h 435499"/>
                <a:gd name="connsiteX62" fmla="*/ 310400 w 606862"/>
                <a:gd name="connsiteY62" fmla="*/ 158343 h 435499"/>
                <a:gd name="connsiteX63" fmla="*/ 293130 w 606862"/>
                <a:gd name="connsiteY63" fmla="*/ 188098 h 435499"/>
                <a:gd name="connsiteX64" fmla="*/ 281152 w 606862"/>
                <a:gd name="connsiteY64" fmla="*/ 220819 h 435499"/>
                <a:gd name="connsiteX65" fmla="*/ 281152 w 606862"/>
                <a:gd name="connsiteY65" fmla="*/ 260863 h 435499"/>
                <a:gd name="connsiteX66" fmla="*/ 283287 w 606862"/>
                <a:gd name="connsiteY66" fmla="*/ 264385 h 435499"/>
                <a:gd name="connsiteX67" fmla="*/ 407057 w 606862"/>
                <a:gd name="connsiteY67" fmla="*/ 343732 h 435499"/>
                <a:gd name="connsiteX68" fmla="*/ 422192 w 606862"/>
                <a:gd name="connsiteY68" fmla="*/ 375989 h 435499"/>
                <a:gd name="connsiteX69" fmla="*/ 422192 w 606862"/>
                <a:gd name="connsiteY69" fmla="*/ 435406 h 435499"/>
                <a:gd name="connsiteX70" fmla="*/ 238533 w 606862"/>
                <a:gd name="connsiteY70" fmla="*/ 435406 h 435499"/>
                <a:gd name="connsiteX71" fmla="*/ 220520 w 606862"/>
                <a:gd name="connsiteY71" fmla="*/ 352816 h 435499"/>
                <a:gd name="connsiteX72" fmla="*/ 210957 w 606862"/>
                <a:gd name="connsiteY72" fmla="*/ 299331 h 435499"/>
                <a:gd name="connsiteX73" fmla="*/ 201393 w 606862"/>
                <a:gd name="connsiteY73" fmla="*/ 352816 h 435499"/>
                <a:gd name="connsiteX74" fmla="*/ 183566 w 606862"/>
                <a:gd name="connsiteY74" fmla="*/ 435499 h 435499"/>
                <a:gd name="connsiteX75" fmla="*/ 0 w 606862"/>
                <a:gd name="connsiteY75" fmla="*/ 435499 h 435499"/>
                <a:gd name="connsiteX76" fmla="*/ 0 w 606862"/>
                <a:gd name="connsiteY76" fmla="*/ 376082 h 435499"/>
                <a:gd name="connsiteX77" fmla="*/ 15135 w 606862"/>
                <a:gd name="connsiteY77" fmla="*/ 343824 h 435499"/>
                <a:gd name="connsiteX78" fmla="*/ 138905 w 606862"/>
                <a:gd name="connsiteY78" fmla="*/ 264478 h 435499"/>
                <a:gd name="connsiteX79" fmla="*/ 141040 w 606862"/>
                <a:gd name="connsiteY79" fmla="*/ 261049 h 435499"/>
                <a:gd name="connsiteX80" fmla="*/ 141040 w 606862"/>
                <a:gd name="connsiteY80" fmla="*/ 221005 h 435499"/>
                <a:gd name="connsiteX81" fmla="*/ 128970 w 606862"/>
                <a:gd name="connsiteY81" fmla="*/ 188191 h 435499"/>
                <a:gd name="connsiteX82" fmla="*/ 111792 w 606862"/>
                <a:gd name="connsiteY82" fmla="*/ 158436 h 435499"/>
                <a:gd name="connsiteX83" fmla="*/ 118942 w 606862"/>
                <a:gd name="connsiteY83" fmla="*/ 123120 h 435499"/>
                <a:gd name="connsiteX84" fmla="*/ 149397 w 606862"/>
                <a:gd name="connsiteY84" fmla="*/ 18560 h 435499"/>
                <a:gd name="connsiteX85" fmla="*/ 140854 w 606862"/>
                <a:gd name="connsiteY85" fmla="*/ 207 h 43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06862" h="435499">
                  <a:moveTo>
                    <a:pt x="533228" y="69781"/>
                  </a:moveTo>
                  <a:lnTo>
                    <a:pt x="528214" y="81924"/>
                  </a:lnTo>
                  <a:lnTo>
                    <a:pt x="515122" y="82851"/>
                  </a:lnTo>
                  <a:cubicBezTo>
                    <a:pt x="512615" y="83036"/>
                    <a:pt x="511686" y="86095"/>
                    <a:pt x="513543" y="87671"/>
                  </a:cubicBezTo>
                  <a:lnTo>
                    <a:pt x="523571" y="96107"/>
                  </a:lnTo>
                  <a:lnTo>
                    <a:pt x="520414" y="108806"/>
                  </a:lnTo>
                  <a:cubicBezTo>
                    <a:pt x="519857" y="111217"/>
                    <a:pt x="522457" y="113163"/>
                    <a:pt x="524500" y="111773"/>
                  </a:cubicBezTo>
                  <a:lnTo>
                    <a:pt x="535643" y="104913"/>
                  </a:lnTo>
                  <a:lnTo>
                    <a:pt x="546785" y="111773"/>
                  </a:lnTo>
                  <a:cubicBezTo>
                    <a:pt x="548921" y="113163"/>
                    <a:pt x="551521" y="111217"/>
                    <a:pt x="550871" y="108806"/>
                  </a:cubicBezTo>
                  <a:lnTo>
                    <a:pt x="547807" y="96107"/>
                  </a:lnTo>
                  <a:lnTo>
                    <a:pt x="557835" y="87671"/>
                  </a:lnTo>
                  <a:cubicBezTo>
                    <a:pt x="559785" y="86095"/>
                    <a:pt x="558856" y="83036"/>
                    <a:pt x="556349" y="82851"/>
                  </a:cubicBezTo>
                  <a:lnTo>
                    <a:pt x="543257" y="81924"/>
                  </a:lnTo>
                  <a:lnTo>
                    <a:pt x="538242" y="69781"/>
                  </a:lnTo>
                  <a:cubicBezTo>
                    <a:pt x="537407" y="67463"/>
                    <a:pt x="534157" y="67463"/>
                    <a:pt x="533228" y="69781"/>
                  </a:cubicBezTo>
                  <a:close/>
                  <a:moveTo>
                    <a:pt x="474173" y="69781"/>
                  </a:moveTo>
                  <a:lnTo>
                    <a:pt x="469159" y="81924"/>
                  </a:lnTo>
                  <a:lnTo>
                    <a:pt x="456066" y="82851"/>
                  </a:lnTo>
                  <a:cubicBezTo>
                    <a:pt x="453559" y="83036"/>
                    <a:pt x="452631" y="86095"/>
                    <a:pt x="454488" y="87671"/>
                  </a:cubicBezTo>
                  <a:lnTo>
                    <a:pt x="464516" y="96107"/>
                  </a:lnTo>
                  <a:lnTo>
                    <a:pt x="461359" y="108806"/>
                  </a:lnTo>
                  <a:cubicBezTo>
                    <a:pt x="460802" y="111217"/>
                    <a:pt x="463402" y="113163"/>
                    <a:pt x="465445" y="111773"/>
                  </a:cubicBezTo>
                  <a:lnTo>
                    <a:pt x="476587" y="104913"/>
                  </a:lnTo>
                  <a:lnTo>
                    <a:pt x="487730" y="111773"/>
                  </a:lnTo>
                  <a:cubicBezTo>
                    <a:pt x="489865" y="113163"/>
                    <a:pt x="492465" y="111217"/>
                    <a:pt x="491815" y="108806"/>
                  </a:cubicBezTo>
                  <a:lnTo>
                    <a:pt x="488751" y="96107"/>
                  </a:lnTo>
                  <a:lnTo>
                    <a:pt x="498779" y="87671"/>
                  </a:lnTo>
                  <a:cubicBezTo>
                    <a:pt x="500729" y="86095"/>
                    <a:pt x="499615" y="83036"/>
                    <a:pt x="497294" y="82851"/>
                  </a:cubicBezTo>
                  <a:lnTo>
                    <a:pt x="484201" y="81924"/>
                  </a:lnTo>
                  <a:lnTo>
                    <a:pt x="479187" y="69781"/>
                  </a:lnTo>
                  <a:cubicBezTo>
                    <a:pt x="478351" y="67463"/>
                    <a:pt x="475101" y="67463"/>
                    <a:pt x="474173" y="69781"/>
                  </a:cubicBezTo>
                  <a:close/>
                  <a:moveTo>
                    <a:pt x="415117" y="69781"/>
                  </a:moveTo>
                  <a:lnTo>
                    <a:pt x="410103" y="81924"/>
                  </a:lnTo>
                  <a:lnTo>
                    <a:pt x="397011" y="82851"/>
                  </a:lnTo>
                  <a:cubicBezTo>
                    <a:pt x="394504" y="83036"/>
                    <a:pt x="393575" y="86095"/>
                    <a:pt x="395432" y="87671"/>
                  </a:cubicBezTo>
                  <a:lnTo>
                    <a:pt x="405460" y="96107"/>
                  </a:lnTo>
                  <a:lnTo>
                    <a:pt x="402303" y="108806"/>
                  </a:lnTo>
                  <a:cubicBezTo>
                    <a:pt x="401746" y="111217"/>
                    <a:pt x="404346" y="113163"/>
                    <a:pt x="406389" y="111773"/>
                  </a:cubicBezTo>
                  <a:lnTo>
                    <a:pt x="417532" y="104913"/>
                  </a:lnTo>
                  <a:lnTo>
                    <a:pt x="428674" y="111773"/>
                  </a:lnTo>
                  <a:cubicBezTo>
                    <a:pt x="430810" y="113163"/>
                    <a:pt x="433410" y="111217"/>
                    <a:pt x="432760" y="108806"/>
                  </a:cubicBezTo>
                  <a:lnTo>
                    <a:pt x="429696" y="96107"/>
                  </a:lnTo>
                  <a:lnTo>
                    <a:pt x="439724" y="87671"/>
                  </a:lnTo>
                  <a:cubicBezTo>
                    <a:pt x="441581" y="86095"/>
                    <a:pt x="440560" y="83036"/>
                    <a:pt x="438238" y="82851"/>
                  </a:cubicBezTo>
                  <a:lnTo>
                    <a:pt x="425146" y="81924"/>
                  </a:lnTo>
                  <a:lnTo>
                    <a:pt x="420132" y="69781"/>
                  </a:lnTo>
                  <a:cubicBezTo>
                    <a:pt x="419296" y="67463"/>
                    <a:pt x="416046" y="67463"/>
                    <a:pt x="415117" y="69781"/>
                  </a:cubicBezTo>
                  <a:close/>
                  <a:moveTo>
                    <a:pt x="436010" y="3780"/>
                  </a:moveTo>
                  <a:lnTo>
                    <a:pt x="517257" y="3780"/>
                  </a:lnTo>
                  <a:cubicBezTo>
                    <a:pt x="566749" y="3780"/>
                    <a:pt x="606862" y="43825"/>
                    <a:pt x="606862" y="93140"/>
                  </a:cubicBezTo>
                  <a:cubicBezTo>
                    <a:pt x="606862" y="142548"/>
                    <a:pt x="566749" y="182594"/>
                    <a:pt x="517257" y="182594"/>
                  </a:cubicBezTo>
                  <a:lnTo>
                    <a:pt x="456438" y="182594"/>
                  </a:lnTo>
                  <a:lnTo>
                    <a:pt x="415210" y="223751"/>
                  </a:lnTo>
                  <a:cubicBezTo>
                    <a:pt x="412517" y="226625"/>
                    <a:pt x="407689" y="224678"/>
                    <a:pt x="407689" y="220692"/>
                  </a:cubicBezTo>
                  <a:lnTo>
                    <a:pt x="407689" y="178051"/>
                  </a:lnTo>
                  <a:cubicBezTo>
                    <a:pt x="372126" y="166279"/>
                    <a:pt x="346405" y="132815"/>
                    <a:pt x="346405" y="93233"/>
                  </a:cubicBezTo>
                  <a:cubicBezTo>
                    <a:pt x="346405" y="43825"/>
                    <a:pt x="386518" y="3780"/>
                    <a:pt x="436010" y="3780"/>
                  </a:cubicBezTo>
                  <a:close/>
                  <a:moveTo>
                    <a:pt x="140854" y="207"/>
                  </a:moveTo>
                  <a:cubicBezTo>
                    <a:pt x="140854" y="207"/>
                    <a:pt x="191922" y="5954"/>
                    <a:pt x="216621" y="856"/>
                  </a:cubicBezTo>
                  <a:cubicBezTo>
                    <a:pt x="241412" y="-4335"/>
                    <a:pt x="267874" y="15038"/>
                    <a:pt x="272145" y="33762"/>
                  </a:cubicBezTo>
                  <a:cubicBezTo>
                    <a:pt x="272145" y="33762"/>
                    <a:pt x="322099" y="33948"/>
                    <a:pt x="302693" y="122934"/>
                  </a:cubicBezTo>
                  <a:cubicBezTo>
                    <a:pt x="310493" y="122563"/>
                    <a:pt x="318942" y="128032"/>
                    <a:pt x="310400" y="158343"/>
                  </a:cubicBezTo>
                  <a:cubicBezTo>
                    <a:pt x="303807" y="181331"/>
                    <a:pt x="297772" y="187727"/>
                    <a:pt x="293130" y="188098"/>
                  </a:cubicBezTo>
                  <a:cubicBezTo>
                    <a:pt x="291551" y="198480"/>
                    <a:pt x="287466" y="209974"/>
                    <a:pt x="281152" y="220819"/>
                  </a:cubicBezTo>
                  <a:lnTo>
                    <a:pt x="281152" y="260863"/>
                  </a:lnTo>
                  <a:cubicBezTo>
                    <a:pt x="281152" y="262346"/>
                    <a:pt x="281895" y="263737"/>
                    <a:pt x="283287" y="264385"/>
                  </a:cubicBezTo>
                  <a:cubicBezTo>
                    <a:pt x="294987" y="270133"/>
                    <a:pt x="353204" y="299424"/>
                    <a:pt x="407057" y="343732"/>
                  </a:cubicBezTo>
                  <a:cubicBezTo>
                    <a:pt x="416714" y="351611"/>
                    <a:pt x="422192" y="363476"/>
                    <a:pt x="422192" y="375989"/>
                  </a:cubicBezTo>
                  <a:lnTo>
                    <a:pt x="422192" y="435406"/>
                  </a:lnTo>
                  <a:lnTo>
                    <a:pt x="238533" y="435406"/>
                  </a:lnTo>
                  <a:lnTo>
                    <a:pt x="220520" y="352816"/>
                  </a:lnTo>
                  <a:cubicBezTo>
                    <a:pt x="257104" y="301834"/>
                    <a:pt x="217735" y="299331"/>
                    <a:pt x="210957" y="299331"/>
                  </a:cubicBezTo>
                  <a:cubicBezTo>
                    <a:pt x="204179" y="299424"/>
                    <a:pt x="164810" y="301834"/>
                    <a:pt x="201393" y="352816"/>
                  </a:cubicBezTo>
                  <a:lnTo>
                    <a:pt x="183566" y="435499"/>
                  </a:lnTo>
                  <a:lnTo>
                    <a:pt x="0" y="435499"/>
                  </a:lnTo>
                  <a:lnTo>
                    <a:pt x="0" y="376082"/>
                  </a:lnTo>
                  <a:cubicBezTo>
                    <a:pt x="0" y="363754"/>
                    <a:pt x="5478" y="351703"/>
                    <a:pt x="15135" y="343824"/>
                  </a:cubicBezTo>
                  <a:cubicBezTo>
                    <a:pt x="68988" y="299609"/>
                    <a:pt x="127113" y="270318"/>
                    <a:pt x="138905" y="264478"/>
                  </a:cubicBezTo>
                  <a:cubicBezTo>
                    <a:pt x="140112" y="263829"/>
                    <a:pt x="141040" y="262532"/>
                    <a:pt x="141040" y="261049"/>
                  </a:cubicBezTo>
                  <a:lnTo>
                    <a:pt x="141040" y="221005"/>
                  </a:lnTo>
                  <a:cubicBezTo>
                    <a:pt x="134726" y="210067"/>
                    <a:pt x="130641" y="198573"/>
                    <a:pt x="128970" y="188191"/>
                  </a:cubicBezTo>
                  <a:cubicBezTo>
                    <a:pt x="124420" y="187820"/>
                    <a:pt x="118385" y="181424"/>
                    <a:pt x="111792" y="158436"/>
                  </a:cubicBezTo>
                  <a:cubicBezTo>
                    <a:pt x="103528" y="128867"/>
                    <a:pt x="111328" y="123120"/>
                    <a:pt x="118942" y="123120"/>
                  </a:cubicBezTo>
                  <a:cubicBezTo>
                    <a:pt x="114856" y="105786"/>
                    <a:pt x="104643" y="45813"/>
                    <a:pt x="149397" y="18560"/>
                  </a:cubicBezTo>
                  <a:cubicBezTo>
                    <a:pt x="149397" y="18560"/>
                    <a:pt x="140112" y="10960"/>
                    <a:pt x="140854" y="20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1" name="íš1iḑe">
              <a:extLst>
                <a:ext uri="{FF2B5EF4-FFF2-40B4-BE49-F238E27FC236}">
                  <a16:creationId xmlns="" xmlns:a16="http://schemas.microsoft.com/office/drawing/2014/main" id="{A79F7E1D-BFA4-4A3E-BFBF-B2B56D00340D}"/>
                </a:ext>
              </a:extLst>
            </p:cNvPr>
            <p:cNvSpPr/>
            <p:nvPr/>
          </p:nvSpPr>
          <p:spPr bwMode="auto">
            <a:xfrm>
              <a:off x="8446144" y="4489923"/>
              <a:ext cx="3072756" cy="1637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100" dirty="0" smtClean="0"/>
                <a:t>技术栈语言能力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100" dirty="0" smtClean="0"/>
                <a:t>编码规范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100" dirty="0" smtClean="0"/>
                <a:t>设计模式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100" dirty="0" smtClean="0"/>
                <a:t>运行环境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100" dirty="0" smtClean="0"/>
                <a:t>测试流程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100" dirty="0" smtClean="0"/>
                <a:t>发布上线策略</a:t>
              </a:r>
              <a:endParaRPr lang="en-US" altLang="zh-CN" sz="1100" dirty="0" smtClean="0"/>
            </a:p>
            <a:p>
              <a:pPr marL="171450" indent="-171450">
                <a:lnSpc>
                  <a:spcPct val="150000"/>
                </a:lnSpc>
                <a:buFont typeface="Arial" charset="0"/>
                <a:buChar char="•"/>
              </a:pPr>
              <a:r>
                <a:rPr lang="en-US" altLang="zh-CN" sz="1100" dirty="0" smtClean="0"/>
                <a:t>……</a:t>
              </a:r>
              <a:endParaRPr lang="en-US" altLang="zh-CN" sz="1100" dirty="0"/>
            </a:p>
          </p:txBody>
        </p:sp>
        <p:sp>
          <p:nvSpPr>
            <p:cNvPr id="12" name="ïṧľiḓé">
              <a:extLst>
                <a:ext uri="{FF2B5EF4-FFF2-40B4-BE49-F238E27FC236}">
                  <a16:creationId xmlns="" xmlns:a16="http://schemas.microsoft.com/office/drawing/2014/main" id="{69EE0B73-7DF5-4C16-AACA-00D5434BD0B2}"/>
                </a:ext>
              </a:extLst>
            </p:cNvPr>
            <p:cNvSpPr txBox="1"/>
            <p:nvPr/>
          </p:nvSpPr>
          <p:spPr bwMode="auto">
            <a:xfrm>
              <a:off x="8446141" y="4048119"/>
              <a:ext cx="307275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 smtClean="0"/>
                <a:t>编码环境</a:t>
              </a:r>
              <a:endParaRPr lang="en-US" altLang="zh-CN" sz="2000" b="1" dirty="0"/>
            </a:p>
          </p:txBody>
        </p:sp>
        <p:sp>
          <p:nvSpPr>
            <p:cNvPr id="13" name="isḷiḍé">
              <a:extLst>
                <a:ext uri="{FF2B5EF4-FFF2-40B4-BE49-F238E27FC236}">
                  <a16:creationId xmlns="" xmlns:a16="http://schemas.microsoft.com/office/drawing/2014/main" id="{CACF9522-0E75-40AE-8090-006EB2B364AF}"/>
                </a:ext>
              </a:extLst>
            </p:cNvPr>
            <p:cNvSpPr txBox="1"/>
            <p:nvPr/>
          </p:nvSpPr>
          <p:spPr>
            <a:xfrm>
              <a:off x="4762529" y="1370456"/>
              <a:ext cx="6523055" cy="146805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normAutofit/>
            </a:bodyPr>
            <a:lstStyle/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先设计后编码 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400" dirty="0" smtClean="0"/>
                <a:t>代码</a:t>
              </a:r>
              <a:r>
                <a:rPr lang="zh-CN" altLang="en-US" sz="1400" dirty="0"/>
                <a:t>读的次数远远超过写的</a:t>
              </a:r>
              <a:r>
                <a:rPr lang="zh-CN" altLang="en-US" sz="1400" dirty="0" smtClean="0"/>
                <a:t>次数</a:t>
              </a:r>
              <a:endParaRPr lang="en-US" altLang="zh-CN" sz="1400" dirty="0" smtClean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400" dirty="0" smtClean="0"/>
                <a:t>混乱的代码，软件会慢慢腐烂</a:t>
              </a:r>
              <a:endParaRPr lang="en-US" altLang="zh-CN" sz="1400" dirty="0"/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测试功能可以有效运行</a:t>
              </a:r>
              <a:endPara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lnSpc>
                  <a:spcPct val="150000"/>
                </a:lnSpc>
                <a:buFont typeface="Arial" charset="0"/>
                <a:buChar char="•"/>
              </a:pP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4" name="i$líd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="" xmlns:a16="http://schemas.microsoft.com/office/drawing/2014/main" id="{D34FF897-FAD0-4DEF-B499-9E798E32526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797" y="1644941"/>
              <a:ext cx="4145239" cy="4137027"/>
              <a:chOff x="3690938" y="1028700"/>
              <a:chExt cx="4806950" cy="4797426"/>
            </a:xfrm>
          </p:grpSpPr>
          <p:sp>
            <p:nvSpPr>
              <p:cNvPr id="15" name="iś1idé">
                <a:extLst>
                  <a:ext uri="{FF2B5EF4-FFF2-40B4-BE49-F238E27FC236}">
                    <a16:creationId xmlns="" xmlns:a16="http://schemas.microsoft.com/office/drawing/2014/main" id="{4D7E5E6D-0081-4D9F-B41B-DA78C0D0E873}"/>
                  </a:ext>
                </a:extLst>
              </p:cNvPr>
              <p:cNvSpPr/>
              <p:nvPr/>
            </p:nvSpPr>
            <p:spPr bwMode="auto">
              <a:xfrm>
                <a:off x="4314826" y="1819275"/>
                <a:ext cx="3641725" cy="2797175"/>
              </a:xfrm>
              <a:custGeom>
                <a:avLst/>
                <a:gdLst>
                  <a:gd name="T0" fmla="*/ 490 w 1103"/>
                  <a:gd name="T1" fmla="*/ 815 h 849"/>
                  <a:gd name="T2" fmla="*/ 473 w 1103"/>
                  <a:gd name="T3" fmla="*/ 797 h 849"/>
                  <a:gd name="T4" fmla="*/ 432 w 1103"/>
                  <a:gd name="T5" fmla="*/ 797 h 849"/>
                  <a:gd name="T6" fmla="*/ 432 w 1103"/>
                  <a:gd name="T7" fmla="*/ 818 h 849"/>
                  <a:gd name="T8" fmla="*/ 329 w 1103"/>
                  <a:gd name="T9" fmla="*/ 818 h 849"/>
                  <a:gd name="T10" fmla="*/ 329 w 1103"/>
                  <a:gd name="T11" fmla="*/ 841 h 849"/>
                  <a:gd name="T12" fmla="*/ 0 w 1103"/>
                  <a:gd name="T13" fmla="*/ 841 h 849"/>
                  <a:gd name="T14" fmla="*/ 0 w 1103"/>
                  <a:gd name="T15" fmla="*/ 299 h 849"/>
                  <a:gd name="T16" fmla="*/ 329 w 1103"/>
                  <a:gd name="T17" fmla="*/ 299 h 849"/>
                  <a:gd name="T18" fmla="*/ 329 w 1103"/>
                  <a:gd name="T19" fmla="*/ 322 h 849"/>
                  <a:gd name="T20" fmla="*/ 432 w 1103"/>
                  <a:gd name="T21" fmla="*/ 322 h 849"/>
                  <a:gd name="T22" fmla="*/ 432 w 1103"/>
                  <a:gd name="T23" fmla="*/ 352 h 849"/>
                  <a:gd name="T24" fmla="*/ 454 w 1103"/>
                  <a:gd name="T25" fmla="*/ 352 h 849"/>
                  <a:gd name="T26" fmla="*/ 461 w 1103"/>
                  <a:gd name="T27" fmla="*/ 347 h 849"/>
                  <a:gd name="T28" fmla="*/ 461 w 1103"/>
                  <a:gd name="T29" fmla="*/ 346 h 849"/>
                  <a:gd name="T30" fmla="*/ 528 w 1103"/>
                  <a:gd name="T31" fmla="*/ 246 h 849"/>
                  <a:gd name="T32" fmla="*/ 558 w 1103"/>
                  <a:gd name="T33" fmla="*/ 224 h 849"/>
                  <a:gd name="T34" fmla="*/ 569 w 1103"/>
                  <a:gd name="T35" fmla="*/ 197 h 849"/>
                  <a:gd name="T36" fmla="*/ 557 w 1103"/>
                  <a:gd name="T37" fmla="*/ 95 h 849"/>
                  <a:gd name="T38" fmla="*/ 577 w 1103"/>
                  <a:gd name="T39" fmla="*/ 28 h 849"/>
                  <a:gd name="T40" fmla="*/ 640 w 1103"/>
                  <a:gd name="T41" fmla="*/ 0 h 849"/>
                  <a:gd name="T42" fmla="*/ 643 w 1103"/>
                  <a:gd name="T43" fmla="*/ 0 h 849"/>
                  <a:gd name="T44" fmla="*/ 770 w 1103"/>
                  <a:gd name="T45" fmla="*/ 76 h 849"/>
                  <a:gd name="T46" fmla="*/ 801 w 1103"/>
                  <a:gd name="T47" fmla="*/ 215 h 849"/>
                  <a:gd name="T48" fmla="*/ 780 w 1103"/>
                  <a:gd name="T49" fmla="*/ 313 h 849"/>
                  <a:gd name="T50" fmla="*/ 990 w 1103"/>
                  <a:gd name="T51" fmla="*/ 313 h 849"/>
                  <a:gd name="T52" fmla="*/ 1099 w 1103"/>
                  <a:gd name="T53" fmla="*/ 409 h 849"/>
                  <a:gd name="T54" fmla="*/ 1060 w 1103"/>
                  <a:gd name="T55" fmla="*/ 503 h 849"/>
                  <a:gd name="T56" fmla="*/ 1064 w 1103"/>
                  <a:gd name="T57" fmla="*/ 534 h 849"/>
                  <a:gd name="T58" fmla="*/ 1014 w 1103"/>
                  <a:gd name="T59" fmla="*/ 625 h 849"/>
                  <a:gd name="T60" fmla="*/ 1016 w 1103"/>
                  <a:gd name="T61" fmla="*/ 648 h 849"/>
                  <a:gd name="T62" fmla="*/ 1016 w 1103"/>
                  <a:gd name="T63" fmla="*/ 651 h 849"/>
                  <a:gd name="T64" fmla="*/ 984 w 1103"/>
                  <a:gd name="T65" fmla="*/ 725 h 849"/>
                  <a:gd name="T66" fmla="*/ 983 w 1103"/>
                  <a:gd name="T67" fmla="*/ 726 h 849"/>
                  <a:gd name="T68" fmla="*/ 983 w 1103"/>
                  <a:gd name="T69" fmla="*/ 726 h 849"/>
                  <a:gd name="T70" fmla="*/ 977 w 1103"/>
                  <a:gd name="T71" fmla="*/ 732 h 849"/>
                  <a:gd name="T72" fmla="*/ 975 w 1103"/>
                  <a:gd name="T73" fmla="*/ 733 h 849"/>
                  <a:gd name="T74" fmla="*/ 968 w 1103"/>
                  <a:gd name="T75" fmla="*/ 738 h 849"/>
                  <a:gd name="T76" fmla="*/ 966 w 1103"/>
                  <a:gd name="T77" fmla="*/ 739 h 849"/>
                  <a:gd name="T78" fmla="*/ 960 w 1103"/>
                  <a:gd name="T79" fmla="*/ 743 h 849"/>
                  <a:gd name="T80" fmla="*/ 956 w 1103"/>
                  <a:gd name="T81" fmla="*/ 745 h 849"/>
                  <a:gd name="T82" fmla="*/ 956 w 1103"/>
                  <a:gd name="T83" fmla="*/ 745 h 849"/>
                  <a:gd name="T84" fmla="*/ 953 w 1103"/>
                  <a:gd name="T85" fmla="*/ 746 h 849"/>
                  <a:gd name="T86" fmla="*/ 953 w 1103"/>
                  <a:gd name="T87" fmla="*/ 752 h 849"/>
                  <a:gd name="T88" fmla="*/ 856 w 1103"/>
                  <a:gd name="T89" fmla="*/ 849 h 849"/>
                  <a:gd name="T90" fmla="*/ 568 w 1103"/>
                  <a:gd name="T91" fmla="*/ 849 h 849"/>
                  <a:gd name="T92" fmla="*/ 490 w 1103"/>
                  <a:gd name="T93" fmla="*/ 815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3" h="849">
                    <a:moveTo>
                      <a:pt x="490" y="815"/>
                    </a:moveTo>
                    <a:cubicBezTo>
                      <a:pt x="473" y="797"/>
                      <a:pt x="473" y="797"/>
                      <a:pt x="473" y="797"/>
                    </a:cubicBezTo>
                    <a:cubicBezTo>
                      <a:pt x="432" y="797"/>
                      <a:pt x="432" y="797"/>
                      <a:pt x="432" y="797"/>
                    </a:cubicBezTo>
                    <a:cubicBezTo>
                      <a:pt x="432" y="818"/>
                      <a:pt x="432" y="818"/>
                      <a:pt x="432" y="818"/>
                    </a:cubicBezTo>
                    <a:cubicBezTo>
                      <a:pt x="329" y="818"/>
                      <a:pt x="329" y="818"/>
                      <a:pt x="329" y="818"/>
                    </a:cubicBezTo>
                    <a:cubicBezTo>
                      <a:pt x="329" y="841"/>
                      <a:pt x="329" y="841"/>
                      <a:pt x="329" y="841"/>
                    </a:cubicBezTo>
                    <a:cubicBezTo>
                      <a:pt x="0" y="841"/>
                      <a:pt x="0" y="841"/>
                      <a:pt x="0" y="841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329" y="299"/>
                      <a:pt x="329" y="299"/>
                      <a:pt x="329" y="299"/>
                    </a:cubicBezTo>
                    <a:cubicBezTo>
                      <a:pt x="329" y="322"/>
                      <a:pt x="329" y="322"/>
                      <a:pt x="329" y="322"/>
                    </a:cubicBezTo>
                    <a:cubicBezTo>
                      <a:pt x="432" y="322"/>
                      <a:pt x="432" y="322"/>
                      <a:pt x="432" y="322"/>
                    </a:cubicBezTo>
                    <a:cubicBezTo>
                      <a:pt x="432" y="352"/>
                      <a:pt x="432" y="352"/>
                      <a:pt x="432" y="352"/>
                    </a:cubicBezTo>
                    <a:cubicBezTo>
                      <a:pt x="454" y="352"/>
                      <a:pt x="454" y="352"/>
                      <a:pt x="454" y="352"/>
                    </a:cubicBezTo>
                    <a:cubicBezTo>
                      <a:pt x="457" y="352"/>
                      <a:pt x="460" y="350"/>
                      <a:pt x="461" y="347"/>
                    </a:cubicBezTo>
                    <a:cubicBezTo>
                      <a:pt x="461" y="346"/>
                      <a:pt x="461" y="346"/>
                      <a:pt x="461" y="346"/>
                    </a:cubicBezTo>
                    <a:cubicBezTo>
                      <a:pt x="471" y="306"/>
                      <a:pt x="495" y="271"/>
                      <a:pt x="528" y="246"/>
                    </a:cubicBezTo>
                    <a:cubicBezTo>
                      <a:pt x="558" y="224"/>
                      <a:pt x="558" y="224"/>
                      <a:pt x="558" y="224"/>
                    </a:cubicBezTo>
                    <a:cubicBezTo>
                      <a:pt x="566" y="217"/>
                      <a:pt x="571" y="207"/>
                      <a:pt x="569" y="197"/>
                    </a:cubicBezTo>
                    <a:cubicBezTo>
                      <a:pt x="557" y="95"/>
                      <a:pt x="557" y="95"/>
                      <a:pt x="557" y="95"/>
                    </a:cubicBezTo>
                    <a:cubicBezTo>
                      <a:pt x="554" y="71"/>
                      <a:pt x="561" y="47"/>
                      <a:pt x="577" y="28"/>
                    </a:cubicBezTo>
                    <a:cubicBezTo>
                      <a:pt x="593" y="11"/>
                      <a:pt x="616" y="0"/>
                      <a:pt x="640" y="0"/>
                    </a:cubicBezTo>
                    <a:cubicBezTo>
                      <a:pt x="641" y="0"/>
                      <a:pt x="642" y="0"/>
                      <a:pt x="643" y="0"/>
                    </a:cubicBezTo>
                    <a:cubicBezTo>
                      <a:pt x="700" y="2"/>
                      <a:pt x="746" y="30"/>
                      <a:pt x="770" y="76"/>
                    </a:cubicBezTo>
                    <a:cubicBezTo>
                      <a:pt x="789" y="112"/>
                      <a:pt x="799" y="159"/>
                      <a:pt x="801" y="215"/>
                    </a:cubicBezTo>
                    <a:cubicBezTo>
                      <a:pt x="802" y="249"/>
                      <a:pt x="795" y="282"/>
                      <a:pt x="780" y="313"/>
                    </a:cubicBezTo>
                    <a:cubicBezTo>
                      <a:pt x="990" y="313"/>
                      <a:pt x="990" y="313"/>
                      <a:pt x="990" y="313"/>
                    </a:cubicBezTo>
                    <a:cubicBezTo>
                      <a:pt x="1045" y="313"/>
                      <a:pt x="1094" y="354"/>
                      <a:pt x="1099" y="409"/>
                    </a:cubicBezTo>
                    <a:cubicBezTo>
                      <a:pt x="1103" y="446"/>
                      <a:pt x="1087" y="481"/>
                      <a:pt x="1060" y="503"/>
                    </a:cubicBezTo>
                    <a:cubicBezTo>
                      <a:pt x="1063" y="513"/>
                      <a:pt x="1064" y="524"/>
                      <a:pt x="1064" y="534"/>
                    </a:cubicBezTo>
                    <a:cubicBezTo>
                      <a:pt x="1064" y="572"/>
                      <a:pt x="1045" y="606"/>
                      <a:pt x="1014" y="625"/>
                    </a:cubicBezTo>
                    <a:cubicBezTo>
                      <a:pt x="1015" y="633"/>
                      <a:pt x="1016" y="641"/>
                      <a:pt x="1016" y="648"/>
                    </a:cubicBezTo>
                    <a:cubicBezTo>
                      <a:pt x="1016" y="649"/>
                      <a:pt x="1016" y="650"/>
                      <a:pt x="1016" y="651"/>
                    </a:cubicBezTo>
                    <a:cubicBezTo>
                      <a:pt x="1015" y="679"/>
                      <a:pt x="1004" y="705"/>
                      <a:pt x="984" y="725"/>
                    </a:cubicBezTo>
                    <a:cubicBezTo>
                      <a:pt x="983" y="726"/>
                      <a:pt x="983" y="726"/>
                      <a:pt x="983" y="726"/>
                    </a:cubicBezTo>
                    <a:cubicBezTo>
                      <a:pt x="983" y="726"/>
                      <a:pt x="983" y="726"/>
                      <a:pt x="983" y="726"/>
                    </a:cubicBezTo>
                    <a:cubicBezTo>
                      <a:pt x="981" y="728"/>
                      <a:pt x="979" y="730"/>
                      <a:pt x="977" y="732"/>
                    </a:cubicBezTo>
                    <a:cubicBezTo>
                      <a:pt x="976" y="732"/>
                      <a:pt x="975" y="733"/>
                      <a:pt x="975" y="733"/>
                    </a:cubicBezTo>
                    <a:cubicBezTo>
                      <a:pt x="973" y="734"/>
                      <a:pt x="971" y="736"/>
                      <a:pt x="968" y="738"/>
                    </a:cubicBezTo>
                    <a:cubicBezTo>
                      <a:pt x="968" y="738"/>
                      <a:pt x="967" y="739"/>
                      <a:pt x="966" y="739"/>
                    </a:cubicBezTo>
                    <a:cubicBezTo>
                      <a:pt x="964" y="740"/>
                      <a:pt x="962" y="742"/>
                      <a:pt x="960" y="743"/>
                    </a:cubicBezTo>
                    <a:cubicBezTo>
                      <a:pt x="959" y="744"/>
                      <a:pt x="957" y="744"/>
                      <a:pt x="956" y="745"/>
                    </a:cubicBezTo>
                    <a:cubicBezTo>
                      <a:pt x="956" y="745"/>
                      <a:pt x="956" y="745"/>
                      <a:pt x="956" y="745"/>
                    </a:cubicBezTo>
                    <a:cubicBezTo>
                      <a:pt x="955" y="745"/>
                      <a:pt x="954" y="746"/>
                      <a:pt x="953" y="746"/>
                    </a:cubicBezTo>
                    <a:cubicBezTo>
                      <a:pt x="953" y="748"/>
                      <a:pt x="953" y="750"/>
                      <a:pt x="953" y="752"/>
                    </a:cubicBezTo>
                    <a:cubicBezTo>
                      <a:pt x="953" y="806"/>
                      <a:pt x="910" y="849"/>
                      <a:pt x="856" y="849"/>
                    </a:cubicBezTo>
                    <a:cubicBezTo>
                      <a:pt x="568" y="849"/>
                      <a:pt x="568" y="849"/>
                      <a:pt x="568" y="849"/>
                    </a:cubicBezTo>
                    <a:cubicBezTo>
                      <a:pt x="539" y="849"/>
                      <a:pt x="510" y="837"/>
                      <a:pt x="490" y="81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íṩļíḑé">
                <a:extLst>
                  <a:ext uri="{FF2B5EF4-FFF2-40B4-BE49-F238E27FC236}">
                    <a16:creationId xmlns="" xmlns:a16="http://schemas.microsoft.com/office/drawing/2014/main" id="{9358D4F7-1A35-4169-A70E-1210E2C7F9BA}"/>
                  </a:ext>
                </a:extLst>
              </p:cNvPr>
              <p:cNvSpPr/>
              <p:nvPr/>
            </p:nvSpPr>
            <p:spPr bwMode="auto">
              <a:xfrm>
                <a:off x="4406901" y="1914525"/>
                <a:ext cx="3446463" cy="2606675"/>
              </a:xfrm>
              <a:custGeom>
                <a:avLst/>
                <a:gdLst>
                  <a:gd name="T0" fmla="*/ 475 w 1044"/>
                  <a:gd name="T1" fmla="*/ 757 h 791"/>
                  <a:gd name="T2" fmla="*/ 458 w 1044"/>
                  <a:gd name="T3" fmla="*/ 739 h 791"/>
                  <a:gd name="T4" fmla="*/ 375 w 1044"/>
                  <a:gd name="T5" fmla="*/ 739 h 791"/>
                  <a:gd name="T6" fmla="*/ 375 w 1044"/>
                  <a:gd name="T7" fmla="*/ 761 h 791"/>
                  <a:gd name="T8" fmla="*/ 272 w 1044"/>
                  <a:gd name="T9" fmla="*/ 761 h 791"/>
                  <a:gd name="T10" fmla="*/ 272 w 1044"/>
                  <a:gd name="T11" fmla="*/ 783 h 791"/>
                  <a:gd name="T12" fmla="*/ 0 w 1044"/>
                  <a:gd name="T13" fmla="*/ 783 h 791"/>
                  <a:gd name="T14" fmla="*/ 0 w 1044"/>
                  <a:gd name="T15" fmla="*/ 299 h 791"/>
                  <a:gd name="T16" fmla="*/ 272 w 1044"/>
                  <a:gd name="T17" fmla="*/ 299 h 791"/>
                  <a:gd name="T18" fmla="*/ 272 w 1044"/>
                  <a:gd name="T19" fmla="*/ 322 h 791"/>
                  <a:gd name="T20" fmla="*/ 375 w 1044"/>
                  <a:gd name="T21" fmla="*/ 322 h 791"/>
                  <a:gd name="T22" fmla="*/ 375 w 1044"/>
                  <a:gd name="T23" fmla="*/ 351 h 791"/>
                  <a:gd name="T24" fmla="*/ 426 w 1044"/>
                  <a:gd name="T25" fmla="*/ 351 h 791"/>
                  <a:gd name="T26" fmla="*/ 460 w 1044"/>
                  <a:gd name="T27" fmla="*/ 325 h 791"/>
                  <a:gd name="T28" fmla="*/ 460 w 1044"/>
                  <a:gd name="T29" fmla="*/ 324 h 791"/>
                  <a:gd name="T30" fmla="*/ 517 w 1044"/>
                  <a:gd name="T31" fmla="*/ 240 h 791"/>
                  <a:gd name="T32" fmla="*/ 547 w 1044"/>
                  <a:gd name="T33" fmla="*/ 217 h 791"/>
                  <a:gd name="T34" fmla="*/ 570 w 1044"/>
                  <a:gd name="T35" fmla="*/ 164 h 791"/>
                  <a:gd name="T36" fmla="*/ 557 w 1044"/>
                  <a:gd name="T37" fmla="*/ 64 h 791"/>
                  <a:gd name="T38" fmla="*/ 560 w 1044"/>
                  <a:gd name="T39" fmla="*/ 36 h 791"/>
                  <a:gd name="T40" fmla="*/ 612 w 1044"/>
                  <a:gd name="T41" fmla="*/ 0 h 791"/>
                  <a:gd name="T42" fmla="*/ 614 w 1044"/>
                  <a:gd name="T43" fmla="*/ 0 h 791"/>
                  <a:gd name="T44" fmla="*/ 717 w 1044"/>
                  <a:gd name="T45" fmla="*/ 61 h 791"/>
                  <a:gd name="T46" fmla="*/ 744 w 1044"/>
                  <a:gd name="T47" fmla="*/ 186 h 791"/>
                  <a:gd name="T48" fmla="*/ 711 w 1044"/>
                  <a:gd name="T49" fmla="*/ 296 h 791"/>
                  <a:gd name="T50" fmla="*/ 700 w 1044"/>
                  <a:gd name="T51" fmla="*/ 312 h 791"/>
                  <a:gd name="T52" fmla="*/ 962 w 1044"/>
                  <a:gd name="T53" fmla="*/ 312 h 791"/>
                  <a:gd name="T54" fmla="*/ 1043 w 1044"/>
                  <a:gd name="T55" fmla="*/ 388 h 791"/>
                  <a:gd name="T56" fmla="*/ 996 w 1044"/>
                  <a:gd name="T57" fmla="*/ 463 h 791"/>
                  <a:gd name="T58" fmla="*/ 1008 w 1044"/>
                  <a:gd name="T59" fmla="*/ 505 h 791"/>
                  <a:gd name="T60" fmla="*/ 950 w 1044"/>
                  <a:gd name="T61" fmla="*/ 581 h 791"/>
                  <a:gd name="T62" fmla="*/ 959 w 1044"/>
                  <a:gd name="T63" fmla="*/ 619 h 791"/>
                  <a:gd name="T64" fmla="*/ 959 w 1044"/>
                  <a:gd name="T65" fmla="*/ 621 h 791"/>
                  <a:gd name="T66" fmla="*/ 936 w 1044"/>
                  <a:gd name="T67" fmla="*/ 675 h 791"/>
                  <a:gd name="T68" fmla="*/ 936 w 1044"/>
                  <a:gd name="T69" fmla="*/ 676 h 791"/>
                  <a:gd name="T70" fmla="*/ 935 w 1044"/>
                  <a:gd name="T71" fmla="*/ 676 h 791"/>
                  <a:gd name="T72" fmla="*/ 931 w 1044"/>
                  <a:gd name="T73" fmla="*/ 680 h 791"/>
                  <a:gd name="T74" fmla="*/ 929 w 1044"/>
                  <a:gd name="T75" fmla="*/ 681 h 791"/>
                  <a:gd name="T76" fmla="*/ 924 w 1044"/>
                  <a:gd name="T77" fmla="*/ 685 h 791"/>
                  <a:gd name="T78" fmla="*/ 923 w 1044"/>
                  <a:gd name="T79" fmla="*/ 686 h 791"/>
                  <a:gd name="T80" fmla="*/ 918 w 1044"/>
                  <a:gd name="T81" fmla="*/ 689 h 791"/>
                  <a:gd name="T82" fmla="*/ 916 w 1044"/>
                  <a:gd name="T83" fmla="*/ 690 h 791"/>
                  <a:gd name="T84" fmla="*/ 916 w 1044"/>
                  <a:gd name="T85" fmla="*/ 690 h 791"/>
                  <a:gd name="T86" fmla="*/ 911 w 1044"/>
                  <a:gd name="T87" fmla="*/ 692 h 791"/>
                  <a:gd name="T88" fmla="*/ 909 w 1044"/>
                  <a:gd name="T89" fmla="*/ 693 h 791"/>
                  <a:gd name="T90" fmla="*/ 908 w 1044"/>
                  <a:gd name="T91" fmla="*/ 693 h 791"/>
                  <a:gd name="T92" fmla="*/ 904 w 1044"/>
                  <a:gd name="T93" fmla="*/ 695 h 791"/>
                  <a:gd name="T94" fmla="*/ 901 w 1044"/>
                  <a:gd name="T95" fmla="*/ 695 h 791"/>
                  <a:gd name="T96" fmla="*/ 900 w 1044"/>
                  <a:gd name="T97" fmla="*/ 696 h 791"/>
                  <a:gd name="T98" fmla="*/ 897 w 1044"/>
                  <a:gd name="T99" fmla="*/ 696 h 791"/>
                  <a:gd name="T100" fmla="*/ 892 w 1044"/>
                  <a:gd name="T101" fmla="*/ 697 h 791"/>
                  <a:gd name="T102" fmla="*/ 891 w 1044"/>
                  <a:gd name="T103" fmla="*/ 697 h 791"/>
                  <a:gd name="T104" fmla="*/ 896 w 1044"/>
                  <a:gd name="T105" fmla="*/ 727 h 791"/>
                  <a:gd name="T106" fmla="*/ 827 w 1044"/>
                  <a:gd name="T107" fmla="*/ 791 h 791"/>
                  <a:gd name="T108" fmla="*/ 553 w 1044"/>
                  <a:gd name="T109" fmla="*/ 791 h 791"/>
                  <a:gd name="T110" fmla="*/ 475 w 1044"/>
                  <a:gd name="T111" fmla="*/ 757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44" h="791">
                    <a:moveTo>
                      <a:pt x="475" y="757"/>
                    </a:moveTo>
                    <a:cubicBezTo>
                      <a:pt x="458" y="739"/>
                      <a:pt x="458" y="739"/>
                      <a:pt x="458" y="739"/>
                    </a:cubicBezTo>
                    <a:cubicBezTo>
                      <a:pt x="375" y="739"/>
                      <a:pt x="375" y="739"/>
                      <a:pt x="375" y="739"/>
                    </a:cubicBezTo>
                    <a:cubicBezTo>
                      <a:pt x="375" y="761"/>
                      <a:pt x="375" y="761"/>
                      <a:pt x="375" y="761"/>
                    </a:cubicBezTo>
                    <a:cubicBezTo>
                      <a:pt x="272" y="761"/>
                      <a:pt x="272" y="761"/>
                      <a:pt x="272" y="761"/>
                    </a:cubicBezTo>
                    <a:cubicBezTo>
                      <a:pt x="272" y="783"/>
                      <a:pt x="272" y="783"/>
                      <a:pt x="272" y="783"/>
                    </a:cubicBezTo>
                    <a:cubicBezTo>
                      <a:pt x="0" y="783"/>
                      <a:pt x="0" y="783"/>
                      <a:pt x="0" y="783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272" y="299"/>
                      <a:pt x="272" y="299"/>
                      <a:pt x="272" y="299"/>
                    </a:cubicBezTo>
                    <a:cubicBezTo>
                      <a:pt x="272" y="322"/>
                      <a:pt x="272" y="322"/>
                      <a:pt x="272" y="322"/>
                    </a:cubicBezTo>
                    <a:cubicBezTo>
                      <a:pt x="375" y="322"/>
                      <a:pt x="375" y="322"/>
                      <a:pt x="375" y="322"/>
                    </a:cubicBezTo>
                    <a:cubicBezTo>
                      <a:pt x="375" y="351"/>
                      <a:pt x="375" y="351"/>
                      <a:pt x="375" y="351"/>
                    </a:cubicBezTo>
                    <a:cubicBezTo>
                      <a:pt x="426" y="351"/>
                      <a:pt x="426" y="351"/>
                      <a:pt x="426" y="351"/>
                    </a:cubicBezTo>
                    <a:cubicBezTo>
                      <a:pt x="442" y="351"/>
                      <a:pt x="456" y="341"/>
                      <a:pt x="460" y="325"/>
                    </a:cubicBezTo>
                    <a:cubicBezTo>
                      <a:pt x="460" y="324"/>
                      <a:pt x="460" y="324"/>
                      <a:pt x="460" y="324"/>
                    </a:cubicBezTo>
                    <a:cubicBezTo>
                      <a:pt x="469" y="291"/>
                      <a:pt x="489" y="261"/>
                      <a:pt x="517" y="240"/>
                    </a:cubicBezTo>
                    <a:cubicBezTo>
                      <a:pt x="547" y="217"/>
                      <a:pt x="547" y="217"/>
                      <a:pt x="547" y="217"/>
                    </a:cubicBezTo>
                    <a:cubicBezTo>
                      <a:pt x="564" y="205"/>
                      <a:pt x="572" y="185"/>
                      <a:pt x="570" y="164"/>
                    </a:cubicBezTo>
                    <a:cubicBezTo>
                      <a:pt x="557" y="64"/>
                      <a:pt x="557" y="64"/>
                      <a:pt x="557" y="64"/>
                    </a:cubicBezTo>
                    <a:cubicBezTo>
                      <a:pt x="556" y="55"/>
                      <a:pt x="557" y="45"/>
                      <a:pt x="560" y="36"/>
                    </a:cubicBezTo>
                    <a:cubicBezTo>
                      <a:pt x="569" y="14"/>
                      <a:pt x="590" y="0"/>
                      <a:pt x="612" y="0"/>
                    </a:cubicBezTo>
                    <a:cubicBezTo>
                      <a:pt x="612" y="0"/>
                      <a:pt x="613" y="0"/>
                      <a:pt x="614" y="0"/>
                    </a:cubicBezTo>
                    <a:cubicBezTo>
                      <a:pt x="661" y="2"/>
                      <a:pt x="697" y="23"/>
                      <a:pt x="717" y="61"/>
                    </a:cubicBezTo>
                    <a:cubicBezTo>
                      <a:pt x="734" y="92"/>
                      <a:pt x="743" y="135"/>
                      <a:pt x="744" y="186"/>
                    </a:cubicBezTo>
                    <a:cubicBezTo>
                      <a:pt x="745" y="225"/>
                      <a:pt x="734" y="264"/>
                      <a:pt x="711" y="296"/>
                    </a:cubicBezTo>
                    <a:cubicBezTo>
                      <a:pt x="707" y="303"/>
                      <a:pt x="703" y="308"/>
                      <a:pt x="700" y="312"/>
                    </a:cubicBezTo>
                    <a:cubicBezTo>
                      <a:pt x="962" y="312"/>
                      <a:pt x="962" y="312"/>
                      <a:pt x="962" y="312"/>
                    </a:cubicBezTo>
                    <a:cubicBezTo>
                      <a:pt x="1005" y="312"/>
                      <a:pt x="1041" y="346"/>
                      <a:pt x="1043" y="388"/>
                    </a:cubicBezTo>
                    <a:cubicBezTo>
                      <a:pt x="1044" y="422"/>
                      <a:pt x="1024" y="451"/>
                      <a:pt x="996" y="463"/>
                    </a:cubicBezTo>
                    <a:cubicBezTo>
                      <a:pt x="1003" y="475"/>
                      <a:pt x="1008" y="490"/>
                      <a:pt x="1008" y="505"/>
                    </a:cubicBezTo>
                    <a:cubicBezTo>
                      <a:pt x="1008" y="542"/>
                      <a:pt x="983" y="572"/>
                      <a:pt x="950" y="581"/>
                    </a:cubicBezTo>
                    <a:cubicBezTo>
                      <a:pt x="956" y="593"/>
                      <a:pt x="959" y="606"/>
                      <a:pt x="959" y="619"/>
                    </a:cubicBezTo>
                    <a:cubicBezTo>
                      <a:pt x="959" y="620"/>
                      <a:pt x="959" y="621"/>
                      <a:pt x="959" y="621"/>
                    </a:cubicBezTo>
                    <a:cubicBezTo>
                      <a:pt x="959" y="642"/>
                      <a:pt x="951" y="661"/>
                      <a:pt x="936" y="675"/>
                    </a:cubicBezTo>
                    <a:cubicBezTo>
                      <a:pt x="936" y="676"/>
                      <a:pt x="936" y="676"/>
                      <a:pt x="936" y="676"/>
                    </a:cubicBezTo>
                    <a:cubicBezTo>
                      <a:pt x="935" y="676"/>
                      <a:pt x="935" y="676"/>
                      <a:pt x="935" y="676"/>
                    </a:cubicBezTo>
                    <a:cubicBezTo>
                      <a:pt x="934" y="678"/>
                      <a:pt x="932" y="679"/>
                      <a:pt x="931" y="680"/>
                    </a:cubicBezTo>
                    <a:cubicBezTo>
                      <a:pt x="930" y="681"/>
                      <a:pt x="930" y="681"/>
                      <a:pt x="929" y="681"/>
                    </a:cubicBezTo>
                    <a:cubicBezTo>
                      <a:pt x="928" y="682"/>
                      <a:pt x="926" y="684"/>
                      <a:pt x="924" y="685"/>
                    </a:cubicBezTo>
                    <a:cubicBezTo>
                      <a:pt x="924" y="685"/>
                      <a:pt x="923" y="686"/>
                      <a:pt x="923" y="686"/>
                    </a:cubicBezTo>
                    <a:cubicBezTo>
                      <a:pt x="921" y="687"/>
                      <a:pt x="920" y="688"/>
                      <a:pt x="918" y="689"/>
                    </a:cubicBezTo>
                    <a:cubicBezTo>
                      <a:pt x="917" y="689"/>
                      <a:pt x="917" y="689"/>
                      <a:pt x="916" y="690"/>
                    </a:cubicBezTo>
                    <a:cubicBezTo>
                      <a:pt x="916" y="690"/>
                      <a:pt x="916" y="690"/>
                      <a:pt x="916" y="690"/>
                    </a:cubicBezTo>
                    <a:cubicBezTo>
                      <a:pt x="914" y="691"/>
                      <a:pt x="913" y="691"/>
                      <a:pt x="911" y="692"/>
                    </a:cubicBezTo>
                    <a:cubicBezTo>
                      <a:pt x="910" y="692"/>
                      <a:pt x="910" y="693"/>
                      <a:pt x="909" y="693"/>
                    </a:cubicBezTo>
                    <a:cubicBezTo>
                      <a:pt x="908" y="693"/>
                      <a:pt x="908" y="693"/>
                      <a:pt x="908" y="693"/>
                    </a:cubicBezTo>
                    <a:cubicBezTo>
                      <a:pt x="907" y="694"/>
                      <a:pt x="905" y="694"/>
                      <a:pt x="904" y="695"/>
                    </a:cubicBezTo>
                    <a:cubicBezTo>
                      <a:pt x="903" y="695"/>
                      <a:pt x="902" y="695"/>
                      <a:pt x="901" y="695"/>
                    </a:cubicBezTo>
                    <a:cubicBezTo>
                      <a:pt x="900" y="696"/>
                      <a:pt x="900" y="696"/>
                      <a:pt x="900" y="696"/>
                    </a:cubicBezTo>
                    <a:cubicBezTo>
                      <a:pt x="899" y="696"/>
                      <a:pt x="898" y="696"/>
                      <a:pt x="897" y="696"/>
                    </a:cubicBezTo>
                    <a:cubicBezTo>
                      <a:pt x="895" y="697"/>
                      <a:pt x="894" y="697"/>
                      <a:pt x="892" y="697"/>
                    </a:cubicBezTo>
                    <a:cubicBezTo>
                      <a:pt x="891" y="697"/>
                      <a:pt x="891" y="697"/>
                      <a:pt x="891" y="697"/>
                    </a:cubicBezTo>
                    <a:cubicBezTo>
                      <a:pt x="895" y="706"/>
                      <a:pt x="897" y="716"/>
                      <a:pt x="896" y="727"/>
                    </a:cubicBezTo>
                    <a:cubicBezTo>
                      <a:pt x="894" y="763"/>
                      <a:pt x="863" y="791"/>
                      <a:pt x="827" y="791"/>
                    </a:cubicBezTo>
                    <a:cubicBezTo>
                      <a:pt x="553" y="791"/>
                      <a:pt x="553" y="791"/>
                      <a:pt x="553" y="791"/>
                    </a:cubicBezTo>
                    <a:cubicBezTo>
                      <a:pt x="523" y="791"/>
                      <a:pt x="495" y="779"/>
                      <a:pt x="475" y="757"/>
                    </a:cubicBezTo>
                  </a:path>
                </a:pathLst>
              </a:custGeom>
              <a:solidFill>
                <a:srgbClr val="245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i$ḻïḋê">
                <a:extLst>
                  <a:ext uri="{FF2B5EF4-FFF2-40B4-BE49-F238E27FC236}">
                    <a16:creationId xmlns="" xmlns:a16="http://schemas.microsoft.com/office/drawing/2014/main" id="{5A2C91CF-D0DB-4DA4-BDE1-5DB836DC7079}"/>
                  </a:ext>
                </a:extLst>
              </p:cNvPr>
              <p:cNvSpPr/>
              <p:nvPr/>
            </p:nvSpPr>
            <p:spPr bwMode="auto">
              <a:xfrm>
                <a:off x="5434013" y="1984375"/>
                <a:ext cx="2351088" cy="2466975"/>
              </a:xfrm>
              <a:custGeom>
                <a:avLst/>
                <a:gdLst>
                  <a:gd name="T0" fmla="*/ 710 w 712"/>
                  <a:gd name="T1" fmla="*/ 367 h 749"/>
                  <a:gd name="T2" fmla="*/ 652 w 712"/>
                  <a:gd name="T3" fmla="*/ 313 h 749"/>
                  <a:gd name="T4" fmla="*/ 603 w 712"/>
                  <a:gd name="T5" fmla="*/ 313 h 749"/>
                  <a:gd name="T6" fmla="*/ 488 w 712"/>
                  <a:gd name="T7" fmla="*/ 313 h 749"/>
                  <a:gd name="T8" fmla="*/ 354 w 712"/>
                  <a:gd name="T9" fmla="*/ 313 h 749"/>
                  <a:gd name="T10" fmla="*/ 383 w 712"/>
                  <a:gd name="T11" fmla="*/ 262 h 749"/>
                  <a:gd name="T12" fmla="*/ 412 w 712"/>
                  <a:gd name="T13" fmla="*/ 165 h 749"/>
                  <a:gd name="T14" fmla="*/ 387 w 712"/>
                  <a:gd name="T15" fmla="*/ 50 h 749"/>
                  <a:gd name="T16" fmla="*/ 303 w 712"/>
                  <a:gd name="T17" fmla="*/ 0 h 749"/>
                  <a:gd name="T18" fmla="*/ 268 w 712"/>
                  <a:gd name="T19" fmla="*/ 39 h 749"/>
                  <a:gd name="T20" fmla="*/ 280 w 712"/>
                  <a:gd name="T21" fmla="*/ 141 h 749"/>
                  <a:gd name="T22" fmla="*/ 249 w 712"/>
                  <a:gd name="T23" fmla="*/ 214 h 749"/>
                  <a:gd name="T24" fmla="*/ 219 w 712"/>
                  <a:gd name="T25" fmla="*/ 237 h 749"/>
                  <a:gd name="T26" fmla="*/ 170 w 712"/>
                  <a:gd name="T27" fmla="*/ 309 h 749"/>
                  <a:gd name="T28" fmla="*/ 170 w 712"/>
                  <a:gd name="T29" fmla="*/ 309 h 749"/>
                  <a:gd name="T30" fmla="*/ 115 w 712"/>
                  <a:gd name="T31" fmla="*/ 352 h 749"/>
                  <a:gd name="T32" fmla="*/ 0 w 712"/>
                  <a:gd name="T33" fmla="*/ 352 h 749"/>
                  <a:gd name="T34" fmla="*/ 13 w 712"/>
                  <a:gd name="T35" fmla="*/ 697 h 749"/>
                  <a:gd name="T36" fmla="*/ 156 w 712"/>
                  <a:gd name="T37" fmla="*/ 697 h 749"/>
                  <a:gd name="T38" fmla="*/ 173 w 712"/>
                  <a:gd name="T39" fmla="*/ 715 h 749"/>
                  <a:gd name="T40" fmla="*/ 251 w 712"/>
                  <a:gd name="T41" fmla="*/ 749 h 749"/>
                  <a:gd name="T42" fmla="*/ 504 w 712"/>
                  <a:gd name="T43" fmla="*/ 749 h 749"/>
                  <a:gd name="T44" fmla="*/ 493 w 712"/>
                  <a:gd name="T45" fmla="*/ 749 h 749"/>
                  <a:gd name="T46" fmla="*/ 516 w 712"/>
                  <a:gd name="T47" fmla="*/ 749 h 749"/>
                  <a:gd name="T48" fmla="*/ 564 w 712"/>
                  <a:gd name="T49" fmla="*/ 704 h 749"/>
                  <a:gd name="T50" fmla="*/ 517 w 712"/>
                  <a:gd name="T51" fmla="*/ 656 h 749"/>
                  <a:gd name="T52" fmla="*/ 568 w 712"/>
                  <a:gd name="T53" fmla="*/ 656 h 749"/>
                  <a:gd name="T54" fmla="*/ 627 w 712"/>
                  <a:gd name="T55" fmla="*/ 601 h 749"/>
                  <a:gd name="T56" fmla="*/ 570 w 712"/>
                  <a:gd name="T57" fmla="*/ 541 h 749"/>
                  <a:gd name="T58" fmla="*/ 616 w 712"/>
                  <a:gd name="T59" fmla="*/ 541 h 749"/>
                  <a:gd name="T60" fmla="*/ 675 w 712"/>
                  <a:gd name="T61" fmla="*/ 487 h 749"/>
                  <a:gd name="T62" fmla="*/ 618 w 712"/>
                  <a:gd name="T63" fmla="*/ 427 h 749"/>
                  <a:gd name="T64" fmla="*/ 653 w 712"/>
                  <a:gd name="T65" fmla="*/ 427 h 749"/>
                  <a:gd name="T66" fmla="*/ 710 w 712"/>
                  <a:gd name="T67" fmla="*/ 367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12" h="749">
                    <a:moveTo>
                      <a:pt x="710" y="367"/>
                    </a:moveTo>
                    <a:cubicBezTo>
                      <a:pt x="709" y="337"/>
                      <a:pt x="682" y="313"/>
                      <a:pt x="652" y="313"/>
                    </a:cubicBezTo>
                    <a:cubicBezTo>
                      <a:pt x="603" y="313"/>
                      <a:pt x="603" y="313"/>
                      <a:pt x="603" y="313"/>
                    </a:cubicBezTo>
                    <a:cubicBezTo>
                      <a:pt x="603" y="313"/>
                      <a:pt x="550" y="313"/>
                      <a:pt x="488" y="313"/>
                    </a:cubicBezTo>
                    <a:cubicBezTo>
                      <a:pt x="400" y="313"/>
                      <a:pt x="360" y="313"/>
                      <a:pt x="354" y="313"/>
                    </a:cubicBezTo>
                    <a:cubicBezTo>
                      <a:pt x="349" y="313"/>
                      <a:pt x="366" y="286"/>
                      <a:pt x="383" y="262"/>
                    </a:cubicBezTo>
                    <a:cubicBezTo>
                      <a:pt x="403" y="234"/>
                      <a:pt x="413" y="200"/>
                      <a:pt x="412" y="165"/>
                    </a:cubicBezTo>
                    <a:cubicBezTo>
                      <a:pt x="411" y="130"/>
                      <a:pt x="405" y="84"/>
                      <a:pt x="387" y="50"/>
                    </a:cubicBezTo>
                    <a:cubicBezTo>
                      <a:pt x="367" y="11"/>
                      <a:pt x="331" y="2"/>
                      <a:pt x="303" y="0"/>
                    </a:cubicBezTo>
                    <a:cubicBezTo>
                      <a:pt x="282" y="0"/>
                      <a:pt x="265" y="18"/>
                      <a:pt x="268" y="39"/>
                    </a:cubicBezTo>
                    <a:cubicBezTo>
                      <a:pt x="280" y="141"/>
                      <a:pt x="280" y="141"/>
                      <a:pt x="280" y="141"/>
                    </a:cubicBezTo>
                    <a:cubicBezTo>
                      <a:pt x="284" y="169"/>
                      <a:pt x="272" y="197"/>
                      <a:pt x="249" y="214"/>
                    </a:cubicBezTo>
                    <a:cubicBezTo>
                      <a:pt x="219" y="237"/>
                      <a:pt x="219" y="237"/>
                      <a:pt x="219" y="237"/>
                    </a:cubicBezTo>
                    <a:cubicBezTo>
                      <a:pt x="195" y="254"/>
                      <a:pt x="178" y="280"/>
                      <a:pt x="170" y="309"/>
                    </a:cubicBezTo>
                    <a:cubicBezTo>
                      <a:pt x="170" y="309"/>
                      <a:pt x="170" y="309"/>
                      <a:pt x="170" y="309"/>
                    </a:cubicBezTo>
                    <a:cubicBezTo>
                      <a:pt x="164" y="334"/>
                      <a:pt x="141" y="352"/>
                      <a:pt x="115" y="352"/>
                    </a:cubicBezTo>
                    <a:cubicBezTo>
                      <a:pt x="0" y="352"/>
                      <a:pt x="0" y="352"/>
                      <a:pt x="0" y="352"/>
                    </a:cubicBezTo>
                    <a:cubicBezTo>
                      <a:pt x="13" y="697"/>
                      <a:pt x="13" y="697"/>
                      <a:pt x="13" y="697"/>
                    </a:cubicBezTo>
                    <a:cubicBezTo>
                      <a:pt x="156" y="697"/>
                      <a:pt x="156" y="697"/>
                      <a:pt x="156" y="697"/>
                    </a:cubicBezTo>
                    <a:cubicBezTo>
                      <a:pt x="173" y="715"/>
                      <a:pt x="173" y="715"/>
                      <a:pt x="173" y="715"/>
                    </a:cubicBezTo>
                    <a:cubicBezTo>
                      <a:pt x="193" y="737"/>
                      <a:pt x="221" y="749"/>
                      <a:pt x="251" y="749"/>
                    </a:cubicBezTo>
                    <a:cubicBezTo>
                      <a:pt x="504" y="749"/>
                      <a:pt x="504" y="749"/>
                      <a:pt x="504" y="749"/>
                    </a:cubicBezTo>
                    <a:cubicBezTo>
                      <a:pt x="493" y="749"/>
                      <a:pt x="493" y="749"/>
                      <a:pt x="493" y="749"/>
                    </a:cubicBezTo>
                    <a:cubicBezTo>
                      <a:pt x="516" y="749"/>
                      <a:pt x="516" y="749"/>
                      <a:pt x="516" y="749"/>
                    </a:cubicBezTo>
                    <a:cubicBezTo>
                      <a:pt x="541" y="749"/>
                      <a:pt x="563" y="729"/>
                      <a:pt x="564" y="704"/>
                    </a:cubicBezTo>
                    <a:cubicBezTo>
                      <a:pt x="565" y="678"/>
                      <a:pt x="544" y="656"/>
                      <a:pt x="517" y="656"/>
                    </a:cubicBezTo>
                    <a:cubicBezTo>
                      <a:pt x="568" y="656"/>
                      <a:pt x="568" y="656"/>
                      <a:pt x="568" y="656"/>
                    </a:cubicBezTo>
                    <a:cubicBezTo>
                      <a:pt x="599" y="656"/>
                      <a:pt x="625" y="632"/>
                      <a:pt x="627" y="601"/>
                    </a:cubicBezTo>
                    <a:cubicBezTo>
                      <a:pt x="628" y="568"/>
                      <a:pt x="602" y="541"/>
                      <a:pt x="570" y="541"/>
                    </a:cubicBezTo>
                    <a:cubicBezTo>
                      <a:pt x="616" y="541"/>
                      <a:pt x="616" y="541"/>
                      <a:pt x="616" y="541"/>
                    </a:cubicBezTo>
                    <a:cubicBezTo>
                      <a:pt x="647" y="541"/>
                      <a:pt x="674" y="518"/>
                      <a:pt x="675" y="487"/>
                    </a:cubicBezTo>
                    <a:cubicBezTo>
                      <a:pt x="677" y="454"/>
                      <a:pt x="651" y="427"/>
                      <a:pt x="618" y="427"/>
                    </a:cubicBezTo>
                    <a:cubicBezTo>
                      <a:pt x="653" y="427"/>
                      <a:pt x="653" y="427"/>
                      <a:pt x="653" y="427"/>
                    </a:cubicBezTo>
                    <a:cubicBezTo>
                      <a:pt x="686" y="427"/>
                      <a:pt x="712" y="400"/>
                      <a:pt x="71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işḻidè">
                <a:extLst>
                  <a:ext uri="{FF2B5EF4-FFF2-40B4-BE49-F238E27FC236}">
                    <a16:creationId xmlns="" xmlns:a16="http://schemas.microsoft.com/office/drawing/2014/main" id="{5CE329F6-16D0-4EF2-AAEF-6E86B01D369E}"/>
                  </a:ext>
                </a:extLst>
              </p:cNvPr>
              <p:cNvSpPr/>
              <p:nvPr/>
            </p:nvSpPr>
            <p:spPr bwMode="auto">
              <a:xfrm>
                <a:off x="7140576" y="4144963"/>
                <a:ext cx="158750" cy="303213"/>
              </a:xfrm>
              <a:custGeom>
                <a:avLst/>
                <a:gdLst>
                  <a:gd name="T0" fmla="*/ 0 w 48"/>
                  <a:gd name="T1" fmla="*/ 0 h 92"/>
                  <a:gd name="T2" fmla="*/ 0 w 48"/>
                  <a:gd name="T3" fmla="*/ 0 h 92"/>
                  <a:gd name="T4" fmla="*/ 47 w 48"/>
                  <a:gd name="T5" fmla="*/ 48 h 92"/>
                  <a:gd name="T6" fmla="*/ 6 w 48"/>
                  <a:gd name="T7" fmla="*/ 92 h 92"/>
                  <a:gd name="T8" fmla="*/ 47 w 48"/>
                  <a:gd name="T9" fmla="*/ 48 h 92"/>
                  <a:gd name="T10" fmla="*/ 0 w 48"/>
                  <a:gd name="T1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9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8" y="22"/>
                      <a:pt x="47" y="48"/>
                    </a:cubicBezTo>
                    <a:cubicBezTo>
                      <a:pt x="46" y="71"/>
                      <a:pt x="28" y="89"/>
                      <a:pt x="6" y="92"/>
                    </a:cubicBezTo>
                    <a:cubicBezTo>
                      <a:pt x="28" y="89"/>
                      <a:pt x="46" y="71"/>
                      <a:pt x="47" y="48"/>
                    </a:cubicBezTo>
                    <a:cubicBezTo>
                      <a:pt x="48" y="22"/>
                      <a:pt x="27" y="0"/>
                      <a:pt x="0" y="0"/>
                    </a:cubicBezTo>
                  </a:path>
                </a:pathLst>
              </a:custGeom>
              <a:solidFill>
                <a:srgbClr val="447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iśḻïďé">
                <a:extLst>
                  <a:ext uri="{FF2B5EF4-FFF2-40B4-BE49-F238E27FC236}">
                    <a16:creationId xmlns="" xmlns:a16="http://schemas.microsoft.com/office/drawing/2014/main" id="{98094CA7-0B47-48ED-B0E9-DC3EFD529D5D}"/>
                  </a:ext>
                </a:extLst>
              </p:cNvPr>
              <p:cNvSpPr/>
              <p:nvPr/>
            </p:nvSpPr>
            <p:spPr bwMode="auto">
              <a:xfrm>
                <a:off x="6996113" y="4144963"/>
                <a:ext cx="303213" cy="306388"/>
              </a:xfrm>
              <a:custGeom>
                <a:avLst/>
                <a:gdLst>
                  <a:gd name="T0" fmla="*/ 44 w 92"/>
                  <a:gd name="T1" fmla="*/ 0 h 93"/>
                  <a:gd name="T2" fmla="*/ 1 w 92"/>
                  <a:gd name="T3" fmla="*/ 0 h 93"/>
                  <a:gd name="T4" fmla="*/ 48 w 92"/>
                  <a:gd name="T5" fmla="*/ 48 h 93"/>
                  <a:gd name="T6" fmla="*/ 0 w 92"/>
                  <a:gd name="T7" fmla="*/ 93 h 93"/>
                  <a:gd name="T8" fmla="*/ 20 w 92"/>
                  <a:gd name="T9" fmla="*/ 93 h 93"/>
                  <a:gd name="T10" fmla="*/ 31 w 92"/>
                  <a:gd name="T11" fmla="*/ 93 h 93"/>
                  <a:gd name="T12" fmla="*/ 43 w 92"/>
                  <a:gd name="T13" fmla="*/ 93 h 93"/>
                  <a:gd name="T14" fmla="*/ 50 w 92"/>
                  <a:gd name="T15" fmla="*/ 92 h 93"/>
                  <a:gd name="T16" fmla="*/ 91 w 92"/>
                  <a:gd name="T17" fmla="*/ 48 h 93"/>
                  <a:gd name="T18" fmla="*/ 44 w 92"/>
                  <a:gd name="T19" fmla="*/ 0 h 93"/>
                  <a:gd name="T20" fmla="*/ 44 w 92"/>
                  <a:gd name="T21" fmla="*/ 0 h 93"/>
                  <a:gd name="T22" fmla="*/ 44 w 92"/>
                  <a:gd name="T2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2" h="93">
                    <a:moveTo>
                      <a:pt x="4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8" y="0"/>
                      <a:pt x="49" y="22"/>
                      <a:pt x="48" y="48"/>
                    </a:cubicBezTo>
                    <a:cubicBezTo>
                      <a:pt x="47" y="73"/>
                      <a:pt x="25" y="93"/>
                      <a:pt x="0" y="93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45" y="93"/>
                      <a:pt x="48" y="93"/>
                      <a:pt x="50" y="92"/>
                    </a:cubicBezTo>
                    <a:cubicBezTo>
                      <a:pt x="72" y="89"/>
                      <a:pt x="90" y="71"/>
                      <a:pt x="91" y="48"/>
                    </a:cubicBezTo>
                    <a:cubicBezTo>
                      <a:pt x="92" y="22"/>
                      <a:pt x="71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</a:path>
                </a:pathLst>
              </a:custGeom>
              <a:solidFill>
                <a:srgbClr val="C7D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iṩḷïḋé">
                <a:extLst>
                  <a:ext uri="{FF2B5EF4-FFF2-40B4-BE49-F238E27FC236}">
                    <a16:creationId xmlns="" xmlns:a16="http://schemas.microsoft.com/office/drawing/2014/main" id="{723D24C1-95AA-4DF6-8A62-0E8D32DAA32C}"/>
                  </a:ext>
                </a:extLst>
              </p:cNvPr>
              <p:cNvSpPr/>
              <p:nvPr/>
            </p:nvSpPr>
            <p:spPr bwMode="auto">
              <a:xfrm>
                <a:off x="7315201" y="3767138"/>
                <a:ext cx="188913" cy="187325"/>
              </a:xfrm>
              <a:custGeom>
                <a:avLst/>
                <a:gdLst>
                  <a:gd name="T0" fmla="*/ 1 w 57"/>
                  <a:gd name="T1" fmla="*/ 0 h 57"/>
                  <a:gd name="T2" fmla="*/ 0 w 57"/>
                  <a:gd name="T3" fmla="*/ 0 h 57"/>
                  <a:gd name="T4" fmla="*/ 57 w 57"/>
                  <a:gd name="T5" fmla="*/ 57 h 57"/>
                  <a:gd name="T6" fmla="*/ 1 w 57"/>
                  <a:gd name="T7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57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57" y="26"/>
                      <a:pt x="57" y="57"/>
                    </a:cubicBezTo>
                    <a:cubicBezTo>
                      <a:pt x="57" y="26"/>
                      <a:pt x="32" y="1"/>
                      <a:pt x="1" y="0"/>
                    </a:cubicBezTo>
                  </a:path>
                </a:pathLst>
              </a:custGeom>
              <a:solidFill>
                <a:srgbClr val="4479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îśḷíḓe">
                <a:extLst>
                  <a:ext uri="{FF2B5EF4-FFF2-40B4-BE49-F238E27FC236}">
                    <a16:creationId xmlns="" xmlns:a16="http://schemas.microsoft.com/office/drawing/2014/main" id="{974D8A3E-FA6E-4241-A29E-8216CC7C9517}"/>
                  </a:ext>
                </a:extLst>
              </p:cNvPr>
              <p:cNvSpPr/>
              <p:nvPr/>
            </p:nvSpPr>
            <p:spPr bwMode="auto">
              <a:xfrm>
                <a:off x="7167563" y="3767138"/>
                <a:ext cx="336550" cy="377825"/>
              </a:xfrm>
              <a:custGeom>
                <a:avLst/>
                <a:gdLst>
                  <a:gd name="T0" fmla="*/ 45 w 102"/>
                  <a:gd name="T1" fmla="*/ 0 h 115"/>
                  <a:gd name="T2" fmla="*/ 2 w 102"/>
                  <a:gd name="T3" fmla="*/ 0 h 115"/>
                  <a:gd name="T4" fmla="*/ 59 w 102"/>
                  <a:gd name="T5" fmla="*/ 60 h 115"/>
                  <a:gd name="T6" fmla="*/ 0 w 102"/>
                  <a:gd name="T7" fmla="*/ 115 h 115"/>
                  <a:gd name="T8" fmla="*/ 43 w 102"/>
                  <a:gd name="T9" fmla="*/ 115 h 115"/>
                  <a:gd name="T10" fmla="*/ 102 w 102"/>
                  <a:gd name="T11" fmla="*/ 60 h 115"/>
                  <a:gd name="T12" fmla="*/ 102 w 102"/>
                  <a:gd name="T13" fmla="*/ 57 h 115"/>
                  <a:gd name="T14" fmla="*/ 45 w 102"/>
                  <a:gd name="T15" fmla="*/ 0 h 115"/>
                  <a:gd name="T16" fmla="*/ 46 w 102"/>
                  <a:gd name="T17" fmla="*/ 0 h 115"/>
                  <a:gd name="T18" fmla="*/ 45 w 102"/>
                  <a:gd name="T19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2" h="115">
                    <a:moveTo>
                      <a:pt x="45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4" y="0"/>
                      <a:pt x="60" y="27"/>
                      <a:pt x="59" y="60"/>
                    </a:cubicBezTo>
                    <a:cubicBezTo>
                      <a:pt x="57" y="91"/>
                      <a:pt x="31" y="115"/>
                      <a:pt x="0" y="115"/>
                    </a:cubicBezTo>
                    <a:cubicBezTo>
                      <a:pt x="43" y="115"/>
                      <a:pt x="43" y="115"/>
                      <a:pt x="43" y="115"/>
                    </a:cubicBezTo>
                    <a:cubicBezTo>
                      <a:pt x="74" y="115"/>
                      <a:pt x="100" y="91"/>
                      <a:pt x="102" y="60"/>
                    </a:cubicBezTo>
                    <a:cubicBezTo>
                      <a:pt x="102" y="59"/>
                      <a:pt x="102" y="58"/>
                      <a:pt x="102" y="57"/>
                    </a:cubicBezTo>
                    <a:cubicBezTo>
                      <a:pt x="102" y="26"/>
                      <a:pt x="76" y="0"/>
                      <a:pt x="45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5" y="0"/>
                      <a:pt x="45" y="0"/>
                    </a:cubicBezTo>
                  </a:path>
                </a:pathLst>
              </a:custGeom>
              <a:solidFill>
                <a:srgbClr val="C7D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îṥlïďè">
                <a:extLst>
                  <a:ext uri="{FF2B5EF4-FFF2-40B4-BE49-F238E27FC236}">
                    <a16:creationId xmlns="" xmlns:a16="http://schemas.microsoft.com/office/drawing/2014/main" id="{B32E5B1C-273F-4CE7-93E2-50C5F91CE5C7}"/>
                  </a:ext>
                </a:extLst>
              </p:cNvPr>
              <p:cNvSpPr/>
              <p:nvPr/>
            </p:nvSpPr>
            <p:spPr bwMode="auto">
              <a:xfrm>
                <a:off x="7326313" y="3016250"/>
                <a:ext cx="452438" cy="750888"/>
              </a:xfrm>
              <a:custGeom>
                <a:avLst/>
                <a:gdLst>
                  <a:gd name="T0" fmla="*/ 79 w 137"/>
                  <a:gd name="T1" fmla="*/ 0 h 228"/>
                  <a:gd name="T2" fmla="*/ 36 w 137"/>
                  <a:gd name="T3" fmla="*/ 0 h 228"/>
                  <a:gd name="T4" fmla="*/ 94 w 137"/>
                  <a:gd name="T5" fmla="*/ 54 h 228"/>
                  <a:gd name="T6" fmla="*/ 37 w 137"/>
                  <a:gd name="T7" fmla="*/ 114 h 228"/>
                  <a:gd name="T8" fmla="*/ 2 w 137"/>
                  <a:gd name="T9" fmla="*/ 114 h 228"/>
                  <a:gd name="T10" fmla="*/ 59 w 137"/>
                  <a:gd name="T11" fmla="*/ 174 h 228"/>
                  <a:gd name="T12" fmla="*/ 0 w 137"/>
                  <a:gd name="T13" fmla="*/ 228 h 228"/>
                  <a:gd name="T14" fmla="*/ 43 w 137"/>
                  <a:gd name="T15" fmla="*/ 228 h 228"/>
                  <a:gd name="T16" fmla="*/ 102 w 137"/>
                  <a:gd name="T17" fmla="*/ 174 h 228"/>
                  <a:gd name="T18" fmla="*/ 102 w 137"/>
                  <a:gd name="T19" fmla="*/ 171 h 228"/>
                  <a:gd name="T20" fmla="*/ 45 w 137"/>
                  <a:gd name="T21" fmla="*/ 114 h 228"/>
                  <a:gd name="T22" fmla="*/ 45 w 137"/>
                  <a:gd name="T23" fmla="*/ 114 h 228"/>
                  <a:gd name="T24" fmla="*/ 45 w 137"/>
                  <a:gd name="T25" fmla="*/ 114 h 228"/>
                  <a:gd name="T26" fmla="*/ 80 w 137"/>
                  <a:gd name="T27" fmla="*/ 114 h 228"/>
                  <a:gd name="T28" fmla="*/ 137 w 137"/>
                  <a:gd name="T29" fmla="*/ 57 h 228"/>
                  <a:gd name="T30" fmla="*/ 137 w 137"/>
                  <a:gd name="T31" fmla="*/ 54 h 228"/>
                  <a:gd name="T32" fmla="*/ 79 w 137"/>
                  <a:gd name="T33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" h="228">
                    <a:moveTo>
                      <a:pt x="79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66" y="0"/>
                      <a:pt x="93" y="24"/>
                      <a:pt x="94" y="54"/>
                    </a:cubicBezTo>
                    <a:cubicBezTo>
                      <a:pt x="96" y="87"/>
                      <a:pt x="70" y="114"/>
                      <a:pt x="37" y="114"/>
                    </a:cubicBezTo>
                    <a:cubicBezTo>
                      <a:pt x="2" y="114"/>
                      <a:pt x="2" y="114"/>
                      <a:pt x="2" y="114"/>
                    </a:cubicBezTo>
                    <a:cubicBezTo>
                      <a:pt x="35" y="114"/>
                      <a:pt x="61" y="141"/>
                      <a:pt x="59" y="174"/>
                    </a:cubicBezTo>
                    <a:cubicBezTo>
                      <a:pt x="58" y="205"/>
                      <a:pt x="31" y="228"/>
                      <a:pt x="0" y="228"/>
                    </a:cubicBezTo>
                    <a:cubicBezTo>
                      <a:pt x="43" y="228"/>
                      <a:pt x="43" y="228"/>
                      <a:pt x="43" y="228"/>
                    </a:cubicBezTo>
                    <a:cubicBezTo>
                      <a:pt x="74" y="228"/>
                      <a:pt x="101" y="205"/>
                      <a:pt x="102" y="174"/>
                    </a:cubicBezTo>
                    <a:cubicBezTo>
                      <a:pt x="102" y="173"/>
                      <a:pt x="102" y="172"/>
                      <a:pt x="102" y="171"/>
                    </a:cubicBezTo>
                    <a:cubicBezTo>
                      <a:pt x="102" y="140"/>
                      <a:pt x="77" y="114"/>
                      <a:pt x="45" y="114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80" y="114"/>
                      <a:pt x="80" y="114"/>
                      <a:pt x="80" y="114"/>
                    </a:cubicBezTo>
                    <a:cubicBezTo>
                      <a:pt x="112" y="114"/>
                      <a:pt x="137" y="89"/>
                      <a:pt x="137" y="57"/>
                    </a:cubicBezTo>
                    <a:cubicBezTo>
                      <a:pt x="137" y="56"/>
                      <a:pt x="137" y="55"/>
                      <a:pt x="137" y="54"/>
                    </a:cubicBezTo>
                    <a:cubicBezTo>
                      <a:pt x="136" y="24"/>
                      <a:pt x="109" y="0"/>
                      <a:pt x="79" y="0"/>
                    </a:cubicBezTo>
                  </a:path>
                </a:pathLst>
              </a:custGeom>
              <a:solidFill>
                <a:srgbClr val="C7DD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ïṩḻïďè">
                <a:extLst>
                  <a:ext uri="{FF2B5EF4-FFF2-40B4-BE49-F238E27FC236}">
                    <a16:creationId xmlns="" xmlns:a16="http://schemas.microsoft.com/office/drawing/2014/main" id="{38E896C4-76B4-4015-84A7-C9557D773732}"/>
                  </a:ext>
                </a:extLst>
              </p:cNvPr>
              <p:cNvSpPr/>
              <p:nvPr/>
            </p:nvSpPr>
            <p:spPr bwMode="auto">
              <a:xfrm>
                <a:off x="5159376" y="3044825"/>
                <a:ext cx="415925" cy="1304925"/>
              </a:xfrm>
              <a:prstGeom prst="rect">
                <a:avLst/>
              </a:prstGeom>
              <a:solidFill>
                <a:srgbClr val="73AB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î$lîdê">
                <a:extLst>
                  <a:ext uri="{FF2B5EF4-FFF2-40B4-BE49-F238E27FC236}">
                    <a16:creationId xmlns="" xmlns:a16="http://schemas.microsoft.com/office/drawing/2014/main" id="{D94D95A0-C57E-404A-B631-5B9CB48D3530}"/>
                  </a:ext>
                </a:extLst>
              </p:cNvPr>
              <p:cNvSpPr/>
              <p:nvPr/>
            </p:nvSpPr>
            <p:spPr bwMode="auto">
              <a:xfrm>
                <a:off x="4479926" y="2968625"/>
                <a:ext cx="755650" cy="1457325"/>
              </a:xfrm>
              <a:prstGeom prst="rect">
                <a:avLst/>
              </a:prstGeom>
              <a:solidFill>
                <a:srgbClr val="245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îṩľïde">
                <a:extLst>
                  <a:ext uri="{FF2B5EF4-FFF2-40B4-BE49-F238E27FC236}">
                    <a16:creationId xmlns="" xmlns:a16="http://schemas.microsoft.com/office/drawing/2014/main" id="{FFB66E42-17EE-4CF6-8E3A-D13F4C4E2AA4}"/>
                  </a:ext>
                </a:extLst>
              </p:cNvPr>
              <p:cNvSpPr/>
              <p:nvPr/>
            </p:nvSpPr>
            <p:spPr bwMode="auto">
              <a:xfrm>
                <a:off x="5299076" y="4030663"/>
                <a:ext cx="141288" cy="1412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ïsḻídê">
                <a:extLst>
                  <a:ext uri="{FF2B5EF4-FFF2-40B4-BE49-F238E27FC236}">
                    <a16:creationId xmlns="" xmlns:a16="http://schemas.microsoft.com/office/drawing/2014/main" id="{56E6BBA9-348B-499F-886E-19DC6CE02BAC}"/>
                  </a:ext>
                </a:extLst>
              </p:cNvPr>
              <p:cNvSpPr/>
              <p:nvPr/>
            </p:nvSpPr>
            <p:spPr bwMode="auto">
              <a:xfrm>
                <a:off x="6081713" y="5529263"/>
                <a:ext cx="28575" cy="296863"/>
              </a:xfrm>
              <a:custGeom>
                <a:avLst/>
                <a:gdLst>
                  <a:gd name="T0" fmla="*/ 6 w 9"/>
                  <a:gd name="T1" fmla="*/ 0 h 90"/>
                  <a:gd name="T2" fmla="*/ 1 w 9"/>
                  <a:gd name="T3" fmla="*/ 0 h 90"/>
                  <a:gd name="T4" fmla="*/ 0 w 9"/>
                  <a:gd name="T5" fmla="*/ 90 h 90"/>
                  <a:gd name="T6" fmla="*/ 9 w 9"/>
                  <a:gd name="T7" fmla="*/ 90 h 90"/>
                  <a:gd name="T8" fmla="*/ 9 w 9"/>
                  <a:gd name="T9" fmla="*/ 0 h 90"/>
                  <a:gd name="T10" fmla="*/ 6 w 9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90">
                    <a:moveTo>
                      <a:pt x="6" y="0"/>
                    </a:moveTo>
                    <a:cubicBezTo>
                      <a:pt x="4" y="0"/>
                      <a:pt x="3" y="0"/>
                      <a:pt x="1" y="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iŝlïḍé">
                <a:extLst>
                  <a:ext uri="{FF2B5EF4-FFF2-40B4-BE49-F238E27FC236}">
                    <a16:creationId xmlns="" xmlns:a16="http://schemas.microsoft.com/office/drawing/2014/main" id="{AEE38DDB-406C-47B3-9563-4C78474532D4}"/>
                  </a:ext>
                </a:extLst>
              </p:cNvPr>
              <p:cNvSpPr/>
              <p:nvPr/>
            </p:nvSpPr>
            <p:spPr bwMode="auto">
              <a:xfrm>
                <a:off x="6078538" y="1028700"/>
                <a:ext cx="28575" cy="177800"/>
              </a:xfrm>
              <a:custGeom>
                <a:avLst/>
                <a:gdLst>
                  <a:gd name="T0" fmla="*/ 7 w 9"/>
                  <a:gd name="T1" fmla="*/ 54 h 54"/>
                  <a:gd name="T2" fmla="*/ 8 w 9"/>
                  <a:gd name="T3" fmla="*/ 54 h 54"/>
                  <a:gd name="T4" fmla="*/ 9 w 9"/>
                  <a:gd name="T5" fmla="*/ 0 h 54"/>
                  <a:gd name="T6" fmla="*/ 0 w 9"/>
                  <a:gd name="T7" fmla="*/ 0 h 54"/>
                  <a:gd name="T8" fmla="*/ 0 w 9"/>
                  <a:gd name="T9" fmla="*/ 54 h 54"/>
                  <a:gd name="T10" fmla="*/ 7 w 9"/>
                  <a:gd name="T11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4">
                    <a:moveTo>
                      <a:pt x="7" y="54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4"/>
                      <a:pt x="5" y="54"/>
                      <a:pt x="7" y="5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i$ľídé">
                <a:extLst>
                  <a:ext uri="{FF2B5EF4-FFF2-40B4-BE49-F238E27FC236}">
                    <a16:creationId xmlns="" xmlns:a16="http://schemas.microsoft.com/office/drawing/2014/main" id="{401E0B74-B01B-4DA7-B41F-9DB46F5D09BE}"/>
                  </a:ext>
                </a:extLst>
              </p:cNvPr>
              <p:cNvSpPr/>
              <p:nvPr/>
            </p:nvSpPr>
            <p:spPr bwMode="auto">
              <a:xfrm>
                <a:off x="3690938" y="3414713"/>
                <a:ext cx="296863" cy="28575"/>
              </a:xfrm>
              <a:custGeom>
                <a:avLst/>
                <a:gdLst>
                  <a:gd name="T0" fmla="*/ 90 w 90"/>
                  <a:gd name="T1" fmla="*/ 6 h 9"/>
                  <a:gd name="T2" fmla="*/ 90 w 90"/>
                  <a:gd name="T3" fmla="*/ 1 h 9"/>
                  <a:gd name="T4" fmla="*/ 0 w 90"/>
                  <a:gd name="T5" fmla="*/ 0 h 9"/>
                  <a:gd name="T6" fmla="*/ 0 w 90"/>
                  <a:gd name="T7" fmla="*/ 9 h 9"/>
                  <a:gd name="T8" fmla="*/ 90 w 90"/>
                  <a:gd name="T9" fmla="*/ 9 h 9"/>
                  <a:gd name="T10" fmla="*/ 90 w 90"/>
                  <a:gd name="T11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9">
                    <a:moveTo>
                      <a:pt x="90" y="6"/>
                    </a:moveTo>
                    <a:cubicBezTo>
                      <a:pt x="90" y="4"/>
                      <a:pt x="90" y="3"/>
                      <a:pt x="9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0" y="8"/>
                      <a:pt x="90" y="7"/>
                      <a:pt x="90" y="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ïśļíḍe">
                <a:extLst>
                  <a:ext uri="{FF2B5EF4-FFF2-40B4-BE49-F238E27FC236}">
                    <a16:creationId xmlns="" xmlns:a16="http://schemas.microsoft.com/office/drawing/2014/main" id="{AF69A450-3CBD-4B9B-9EA2-3EE500AAA4CD}"/>
                  </a:ext>
                </a:extLst>
              </p:cNvPr>
              <p:cNvSpPr/>
              <p:nvPr/>
            </p:nvSpPr>
            <p:spPr bwMode="auto">
              <a:xfrm>
                <a:off x="8320088" y="3411538"/>
                <a:ext cx="177800" cy="28575"/>
              </a:xfrm>
              <a:custGeom>
                <a:avLst/>
                <a:gdLst>
                  <a:gd name="T0" fmla="*/ 0 w 54"/>
                  <a:gd name="T1" fmla="*/ 7 h 9"/>
                  <a:gd name="T2" fmla="*/ 0 w 54"/>
                  <a:gd name="T3" fmla="*/ 8 h 9"/>
                  <a:gd name="T4" fmla="*/ 54 w 54"/>
                  <a:gd name="T5" fmla="*/ 9 h 9"/>
                  <a:gd name="T6" fmla="*/ 54 w 54"/>
                  <a:gd name="T7" fmla="*/ 0 h 9"/>
                  <a:gd name="T8" fmla="*/ 0 w 54"/>
                  <a:gd name="T9" fmla="*/ 0 h 9"/>
                  <a:gd name="T10" fmla="*/ 0 w 54"/>
                  <a:gd name="T1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9">
                    <a:moveTo>
                      <a:pt x="0" y="7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5"/>
                      <a:pt x="0" y="7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íşliḓe">
                <a:extLst>
                  <a:ext uri="{FF2B5EF4-FFF2-40B4-BE49-F238E27FC236}">
                    <a16:creationId xmlns="" xmlns:a16="http://schemas.microsoft.com/office/drawing/2014/main" id="{3BFA2665-9425-43EF-8F09-D2B5598C28BC}"/>
                  </a:ext>
                </a:extLst>
              </p:cNvPr>
              <p:cNvSpPr/>
              <p:nvPr/>
            </p:nvSpPr>
            <p:spPr bwMode="auto">
              <a:xfrm>
                <a:off x="4381501" y="1724025"/>
                <a:ext cx="230188" cy="230188"/>
              </a:xfrm>
              <a:custGeom>
                <a:avLst/>
                <a:gdLst>
                  <a:gd name="T0" fmla="*/ 66 w 70"/>
                  <a:gd name="T1" fmla="*/ 68 h 70"/>
                  <a:gd name="T2" fmla="*/ 70 w 70"/>
                  <a:gd name="T3" fmla="*/ 64 h 70"/>
                  <a:gd name="T4" fmla="*/ 7 w 70"/>
                  <a:gd name="T5" fmla="*/ 0 h 70"/>
                  <a:gd name="T6" fmla="*/ 0 w 70"/>
                  <a:gd name="T7" fmla="*/ 6 h 70"/>
                  <a:gd name="T8" fmla="*/ 65 w 70"/>
                  <a:gd name="T9" fmla="*/ 70 h 70"/>
                  <a:gd name="T10" fmla="*/ 66 w 70"/>
                  <a:gd name="T11" fmla="*/ 6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70">
                    <a:moveTo>
                      <a:pt x="66" y="68"/>
                    </a:moveTo>
                    <a:cubicBezTo>
                      <a:pt x="68" y="66"/>
                      <a:pt x="69" y="65"/>
                      <a:pt x="70" y="64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5" y="69"/>
                      <a:pt x="66" y="68"/>
                      <a:pt x="66" y="6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îṧľiďê">
                <a:extLst>
                  <a:ext uri="{FF2B5EF4-FFF2-40B4-BE49-F238E27FC236}">
                    <a16:creationId xmlns="" xmlns:a16="http://schemas.microsoft.com/office/drawing/2014/main" id="{1B811275-595D-4FB6-AC93-0B5A27225043}"/>
                  </a:ext>
                </a:extLst>
              </p:cNvPr>
              <p:cNvSpPr/>
              <p:nvPr/>
            </p:nvSpPr>
            <p:spPr bwMode="auto">
              <a:xfrm>
                <a:off x="7659688" y="4986338"/>
                <a:ext cx="147638" cy="144463"/>
              </a:xfrm>
              <a:custGeom>
                <a:avLst/>
                <a:gdLst>
                  <a:gd name="T0" fmla="*/ 1 w 45"/>
                  <a:gd name="T1" fmla="*/ 5 h 44"/>
                  <a:gd name="T2" fmla="*/ 0 w 45"/>
                  <a:gd name="T3" fmla="*/ 6 h 44"/>
                  <a:gd name="T4" fmla="*/ 38 w 45"/>
                  <a:gd name="T5" fmla="*/ 44 h 44"/>
                  <a:gd name="T6" fmla="*/ 45 w 45"/>
                  <a:gd name="T7" fmla="*/ 38 h 44"/>
                  <a:gd name="T8" fmla="*/ 6 w 45"/>
                  <a:gd name="T9" fmla="*/ 0 h 44"/>
                  <a:gd name="T10" fmla="*/ 1 w 45"/>
                  <a:gd name="T11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4">
                    <a:moveTo>
                      <a:pt x="1" y="5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45" y="38"/>
                      <a:pt x="45" y="38"/>
                      <a:pt x="45" y="38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2"/>
                      <a:pt x="3" y="4"/>
                      <a:pt x="1" y="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îṩlïḓe">
                <a:extLst>
                  <a:ext uri="{FF2B5EF4-FFF2-40B4-BE49-F238E27FC236}">
                    <a16:creationId xmlns="" xmlns:a16="http://schemas.microsoft.com/office/drawing/2014/main" id="{3B640F4E-71AB-406E-99B9-C1F417D2933C}"/>
                  </a:ext>
                </a:extLst>
              </p:cNvPr>
              <p:cNvSpPr/>
              <p:nvPr/>
            </p:nvSpPr>
            <p:spPr bwMode="auto">
              <a:xfrm>
                <a:off x="7570788" y="1717675"/>
                <a:ext cx="230188" cy="230188"/>
              </a:xfrm>
              <a:custGeom>
                <a:avLst/>
                <a:gdLst>
                  <a:gd name="T0" fmla="*/ 2 w 70"/>
                  <a:gd name="T1" fmla="*/ 66 h 70"/>
                  <a:gd name="T2" fmla="*/ 6 w 70"/>
                  <a:gd name="T3" fmla="*/ 70 h 70"/>
                  <a:gd name="T4" fmla="*/ 70 w 70"/>
                  <a:gd name="T5" fmla="*/ 7 h 70"/>
                  <a:gd name="T6" fmla="*/ 64 w 70"/>
                  <a:gd name="T7" fmla="*/ 0 h 70"/>
                  <a:gd name="T8" fmla="*/ 0 w 70"/>
                  <a:gd name="T9" fmla="*/ 65 h 70"/>
                  <a:gd name="T10" fmla="*/ 2 w 70"/>
                  <a:gd name="T11" fmla="*/ 6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" h="70">
                    <a:moveTo>
                      <a:pt x="2" y="66"/>
                    </a:moveTo>
                    <a:cubicBezTo>
                      <a:pt x="4" y="68"/>
                      <a:pt x="5" y="69"/>
                      <a:pt x="6" y="70"/>
                    </a:cubicBezTo>
                    <a:cubicBezTo>
                      <a:pt x="70" y="7"/>
                      <a:pt x="70" y="7"/>
                      <a:pt x="70" y="7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" y="65"/>
                      <a:pt x="2" y="66"/>
                      <a:pt x="2" y="6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iṧḻîḑê">
                <a:extLst>
                  <a:ext uri="{FF2B5EF4-FFF2-40B4-BE49-F238E27FC236}">
                    <a16:creationId xmlns="" xmlns:a16="http://schemas.microsoft.com/office/drawing/2014/main" id="{707C3D7F-2816-474B-9218-A5450A5CD647}"/>
                  </a:ext>
                </a:extLst>
              </p:cNvPr>
              <p:cNvSpPr/>
              <p:nvPr/>
            </p:nvSpPr>
            <p:spPr bwMode="auto">
              <a:xfrm>
                <a:off x="4387851" y="4989513"/>
                <a:ext cx="144463" cy="147638"/>
              </a:xfrm>
              <a:custGeom>
                <a:avLst/>
                <a:gdLst>
                  <a:gd name="T0" fmla="*/ 39 w 44"/>
                  <a:gd name="T1" fmla="*/ 1 h 45"/>
                  <a:gd name="T2" fmla="*/ 38 w 44"/>
                  <a:gd name="T3" fmla="*/ 0 h 45"/>
                  <a:gd name="T4" fmla="*/ 0 w 44"/>
                  <a:gd name="T5" fmla="*/ 38 h 45"/>
                  <a:gd name="T6" fmla="*/ 6 w 44"/>
                  <a:gd name="T7" fmla="*/ 45 h 45"/>
                  <a:gd name="T8" fmla="*/ 44 w 44"/>
                  <a:gd name="T9" fmla="*/ 6 h 45"/>
                  <a:gd name="T10" fmla="*/ 39 w 44"/>
                  <a:gd name="T1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45">
                    <a:moveTo>
                      <a:pt x="39" y="1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44" y="6"/>
                      <a:pt x="44" y="6"/>
                      <a:pt x="44" y="6"/>
                    </a:cubicBezTo>
                    <a:cubicBezTo>
                      <a:pt x="42" y="5"/>
                      <a:pt x="40" y="3"/>
                      <a:pt x="39" y="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í$ľïdê">
                <a:extLst>
                  <a:ext uri="{FF2B5EF4-FFF2-40B4-BE49-F238E27FC236}">
                    <a16:creationId xmlns="" xmlns:a16="http://schemas.microsoft.com/office/drawing/2014/main" id="{95298791-C824-40B3-AD8A-42D980641485}"/>
                  </a:ext>
                </a:extLst>
              </p:cNvPr>
              <p:cNvSpPr/>
              <p:nvPr/>
            </p:nvSpPr>
            <p:spPr bwMode="auto">
              <a:xfrm>
                <a:off x="8045451" y="2530475"/>
                <a:ext cx="290513" cy="134938"/>
              </a:xfrm>
              <a:custGeom>
                <a:avLst/>
                <a:gdLst>
                  <a:gd name="T0" fmla="*/ 1 w 88"/>
                  <a:gd name="T1" fmla="*/ 36 h 41"/>
                  <a:gd name="T2" fmla="*/ 3 w 88"/>
                  <a:gd name="T3" fmla="*/ 41 h 41"/>
                  <a:gd name="T4" fmla="*/ 88 w 88"/>
                  <a:gd name="T5" fmla="*/ 8 h 41"/>
                  <a:gd name="T6" fmla="*/ 84 w 88"/>
                  <a:gd name="T7" fmla="*/ 0 h 41"/>
                  <a:gd name="T8" fmla="*/ 0 w 88"/>
                  <a:gd name="T9" fmla="*/ 33 h 41"/>
                  <a:gd name="T10" fmla="*/ 1 w 88"/>
                  <a:gd name="T11" fmla="*/ 3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41">
                    <a:moveTo>
                      <a:pt x="1" y="36"/>
                    </a:moveTo>
                    <a:cubicBezTo>
                      <a:pt x="2" y="38"/>
                      <a:pt x="3" y="39"/>
                      <a:pt x="3" y="41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4"/>
                      <a:pt x="1" y="35"/>
                      <a:pt x="1" y="3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îṣļïďe">
                <a:extLst>
                  <a:ext uri="{FF2B5EF4-FFF2-40B4-BE49-F238E27FC236}">
                    <a16:creationId xmlns="" xmlns:a16="http://schemas.microsoft.com/office/drawing/2014/main" id="{80F578AC-0264-4599-88D0-4BEC52815EAD}"/>
                  </a:ext>
                </a:extLst>
              </p:cNvPr>
              <p:cNvSpPr/>
              <p:nvPr/>
            </p:nvSpPr>
            <p:spPr bwMode="auto">
              <a:xfrm>
                <a:off x="3852863" y="4230688"/>
                <a:ext cx="177800" cy="93663"/>
              </a:xfrm>
              <a:custGeom>
                <a:avLst/>
                <a:gdLst>
                  <a:gd name="T0" fmla="*/ 51 w 54"/>
                  <a:gd name="T1" fmla="*/ 1 h 28"/>
                  <a:gd name="T2" fmla="*/ 51 w 54"/>
                  <a:gd name="T3" fmla="*/ 0 h 28"/>
                  <a:gd name="T4" fmla="*/ 0 w 54"/>
                  <a:gd name="T5" fmla="*/ 20 h 28"/>
                  <a:gd name="T6" fmla="*/ 4 w 54"/>
                  <a:gd name="T7" fmla="*/ 28 h 28"/>
                  <a:gd name="T8" fmla="*/ 54 w 54"/>
                  <a:gd name="T9" fmla="*/ 8 h 28"/>
                  <a:gd name="T10" fmla="*/ 51 w 54"/>
                  <a:gd name="T11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28">
                    <a:moveTo>
                      <a:pt x="51" y="1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6"/>
                      <a:pt x="52" y="4"/>
                      <a:pt x="51" y="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ïs1idé">
                <a:extLst>
                  <a:ext uri="{FF2B5EF4-FFF2-40B4-BE49-F238E27FC236}">
                    <a16:creationId xmlns="" xmlns:a16="http://schemas.microsoft.com/office/drawing/2014/main" id="{6A211966-03CD-4EB3-9298-B28AE256FBD9}"/>
                  </a:ext>
                </a:extLst>
              </p:cNvPr>
              <p:cNvSpPr/>
              <p:nvPr/>
            </p:nvSpPr>
            <p:spPr bwMode="auto">
              <a:xfrm>
                <a:off x="8061326" y="4144963"/>
                <a:ext cx="290513" cy="128588"/>
              </a:xfrm>
              <a:custGeom>
                <a:avLst/>
                <a:gdLst>
                  <a:gd name="T0" fmla="*/ 2 w 88"/>
                  <a:gd name="T1" fmla="*/ 2 h 39"/>
                  <a:gd name="T2" fmla="*/ 0 w 88"/>
                  <a:gd name="T3" fmla="*/ 7 h 39"/>
                  <a:gd name="T4" fmla="*/ 85 w 88"/>
                  <a:gd name="T5" fmla="*/ 39 h 39"/>
                  <a:gd name="T6" fmla="*/ 88 w 88"/>
                  <a:gd name="T7" fmla="*/ 31 h 39"/>
                  <a:gd name="T8" fmla="*/ 3 w 88"/>
                  <a:gd name="T9" fmla="*/ 0 h 39"/>
                  <a:gd name="T10" fmla="*/ 2 w 88"/>
                  <a:gd name="T11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39">
                    <a:moveTo>
                      <a:pt x="2" y="2"/>
                    </a:moveTo>
                    <a:cubicBezTo>
                      <a:pt x="2" y="4"/>
                      <a:pt x="1" y="6"/>
                      <a:pt x="0" y="7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2" y="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işlîďé">
                <a:extLst>
                  <a:ext uri="{FF2B5EF4-FFF2-40B4-BE49-F238E27FC236}">
                    <a16:creationId xmlns="" xmlns:a16="http://schemas.microsoft.com/office/drawing/2014/main" id="{78CA3D9D-FF27-468B-9250-2BC14976CD1B}"/>
                  </a:ext>
                </a:extLst>
              </p:cNvPr>
              <p:cNvSpPr/>
              <p:nvPr/>
            </p:nvSpPr>
            <p:spPr bwMode="auto">
              <a:xfrm>
                <a:off x="3835401" y="2581275"/>
                <a:ext cx="176213" cy="88900"/>
              </a:xfrm>
              <a:custGeom>
                <a:avLst/>
                <a:gdLst>
                  <a:gd name="T0" fmla="*/ 53 w 53"/>
                  <a:gd name="T1" fmla="*/ 20 h 27"/>
                  <a:gd name="T2" fmla="*/ 53 w 53"/>
                  <a:gd name="T3" fmla="*/ 19 h 27"/>
                  <a:gd name="T4" fmla="*/ 3 w 53"/>
                  <a:gd name="T5" fmla="*/ 0 h 27"/>
                  <a:gd name="T6" fmla="*/ 0 w 53"/>
                  <a:gd name="T7" fmla="*/ 8 h 27"/>
                  <a:gd name="T8" fmla="*/ 50 w 53"/>
                  <a:gd name="T9" fmla="*/ 27 h 27"/>
                  <a:gd name="T10" fmla="*/ 53 w 53"/>
                  <a:gd name="T11" fmla="*/ 2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" h="27">
                    <a:moveTo>
                      <a:pt x="53" y="20"/>
                    </a:moveTo>
                    <a:cubicBezTo>
                      <a:pt x="53" y="19"/>
                      <a:pt x="53" y="19"/>
                      <a:pt x="53" y="19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1" y="24"/>
                      <a:pt x="52" y="22"/>
                      <a:pt x="53" y="2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išļídé">
                <a:extLst>
                  <a:ext uri="{FF2B5EF4-FFF2-40B4-BE49-F238E27FC236}">
                    <a16:creationId xmlns="" xmlns:a16="http://schemas.microsoft.com/office/drawing/2014/main" id="{66EAEB07-3256-4862-905E-A1699BF51958}"/>
                  </a:ext>
                </a:extLst>
              </p:cNvPr>
              <p:cNvSpPr/>
              <p:nvPr/>
            </p:nvSpPr>
            <p:spPr bwMode="auto">
              <a:xfrm>
                <a:off x="6883401" y="5364163"/>
                <a:ext cx="138113" cy="287338"/>
              </a:xfrm>
              <a:custGeom>
                <a:avLst/>
                <a:gdLst>
                  <a:gd name="T0" fmla="*/ 5 w 42"/>
                  <a:gd name="T1" fmla="*/ 1 h 87"/>
                  <a:gd name="T2" fmla="*/ 0 w 42"/>
                  <a:gd name="T3" fmla="*/ 3 h 87"/>
                  <a:gd name="T4" fmla="*/ 34 w 42"/>
                  <a:gd name="T5" fmla="*/ 87 h 87"/>
                  <a:gd name="T6" fmla="*/ 42 w 42"/>
                  <a:gd name="T7" fmla="*/ 83 h 87"/>
                  <a:gd name="T8" fmla="*/ 8 w 42"/>
                  <a:gd name="T9" fmla="*/ 0 h 87"/>
                  <a:gd name="T10" fmla="*/ 5 w 42"/>
                  <a:gd name="T11" fmla="*/ 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87">
                    <a:moveTo>
                      <a:pt x="5" y="1"/>
                    </a:moveTo>
                    <a:cubicBezTo>
                      <a:pt x="4" y="2"/>
                      <a:pt x="2" y="2"/>
                      <a:pt x="0" y="3"/>
                    </a:cubicBezTo>
                    <a:cubicBezTo>
                      <a:pt x="34" y="87"/>
                      <a:pt x="34" y="87"/>
                      <a:pt x="34" y="87"/>
                    </a:cubicBezTo>
                    <a:cubicBezTo>
                      <a:pt x="42" y="83"/>
                      <a:pt x="42" y="83"/>
                      <a:pt x="42" y="83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5" y="1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iṧľíḑè">
                <a:extLst>
                  <a:ext uri="{FF2B5EF4-FFF2-40B4-BE49-F238E27FC236}">
                    <a16:creationId xmlns="" xmlns:a16="http://schemas.microsoft.com/office/drawing/2014/main" id="{2BBEFA2F-29D5-4586-8BB1-6EEF188F4A82}"/>
                  </a:ext>
                </a:extLst>
              </p:cNvPr>
              <p:cNvSpPr/>
              <p:nvPr/>
            </p:nvSpPr>
            <p:spPr bwMode="auto">
              <a:xfrm>
                <a:off x="5167313" y="1203325"/>
                <a:ext cx="92075" cy="174625"/>
              </a:xfrm>
              <a:custGeom>
                <a:avLst/>
                <a:gdLst>
                  <a:gd name="T0" fmla="*/ 27 w 28"/>
                  <a:gd name="T1" fmla="*/ 50 h 53"/>
                  <a:gd name="T2" fmla="*/ 28 w 28"/>
                  <a:gd name="T3" fmla="*/ 50 h 53"/>
                  <a:gd name="T4" fmla="*/ 8 w 28"/>
                  <a:gd name="T5" fmla="*/ 0 h 53"/>
                  <a:gd name="T6" fmla="*/ 0 w 28"/>
                  <a:gd name="T7" fmla="*/ 4 h 53"/>
                  <a:gd name="T8" fmla="*/ 20 w 28"/>
                  <a:gd name="T9" fmla="*/ 53 h 53"/>
                  <a:gd name="T10" fmla="*/ 27 w 28"/>
                  <a:gd name="T11" fmla="*/ 5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3">
                    <a:moveTo>
                      <a:pt x="27" y="50"/>
                    </a:moveTo>
                    <a:cubicBezTo>
                      <a:pt x="28" y="50"/>
                      <a:pt x="28" y="50"/>
                      <a:pt x="28" y="5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3" y="52"/>
                      <a:pt x="25" y="51"/>
                      <a:pt x="27" y="5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ïṧļîḑè">
                <a:extLst>
                  <a:ext uri="{FF2B5EF4-FFF2-40B4-BE49-F238E27FC236}">
                    <a16:creationId xmlns="" xmlns:a16="http://schemas.microsoft.com/office/drawing/2014/main" id="{9401176C-AF23-4C93-88BE-C0DAB1CBAF61}"/>
                  </a:ext>
                </a:extLst>
              </p:cNvPr>
              <p:cNvSpPr/>
              <p:nvPr/>
            </p:nvSpPr>
            <p:spPr bwMode="auto">
              <a:xfrm>
                <a:off x="5232401" y="5387975"/>
                <a:ext cx="131763" cy="290513"/>
              </a:xfrm>
              <a:custGeom>
                <a:avLst/>
                <a:gdLst>
                  <a:gd name="T0" fmla="*/ 37 w 40"/>
                  <a:gd name="T1" fmla="*/ 2 h 88"/>
                  <a:gd name="T2" fmla="*/ 32 w 40"/>
                  <a:gd name="T3" fmla="*/ 0 h 88"/>
                  <a:gd name="T4" fmla="*/ 0 w 40"/>
                  <a:gd name="T5" fmla="*/ 84 h 88"/>
                  <a:gd name="T6" fmla="*/ 8 w 40"/>
                  <a:gd name="T7" fmla="*/ 88 h 88"/>
                  <a:gd name="T8" fmla="*/ 40 w 40"/>
                  <a:gd name="T9" fmla="*/ 3 h 88"/>
                  <a:gd name="T10" fmla="*/ 37 w 40"/>
                  <a:gd name="T11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88">
                    <a:moveTo>
                      <a:pt x="37" y="2"/>
                    </a:moveTo>
                    <a:cubicBezTo>
                      <a:pt x="36" y="1"/>
                      <a:pt x="34" y="1"/>
                      <a:pt x="32" y="0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9" y="3"/>
                      <a:pt x="38" y="2"/>
                      <a:pt x="37" y="2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iṣļidé">
                <a:extLst>
                  <a:ext uri="{FF2B5EF4-FFF2-40B4-BE49-F238E27FC236}">
                    <a16:creationId xmlns="" xmlns:a16="http://schemas.microsoft.com/office/drawing/2014/main" id="{84580F73-03FA-4B1C-873D-38EBF4272B7A}"/>
                  </a:ext>
                </a:extLst>
              </p:cNvPr>
              <p:cNvSpPr/>
              <p:nvPr/>
            </p:nvSpPr>
            <p:spPr bwMode="auto">
              <a:xfrm>
                <a:off x="6867526" y="1176338"/>
                <a:ext cx="88900" cy="177800"/>
              </a:xfrm>
              <a:custGeom>
                <a:avLst/>
                <a:gdLst>
                  <a:gd name="T0" fmla="*/ 7 w 27"/>
                  <a:gd name="T1" fmla="*/ 53 h 54"/>
                  <a:gd name="T2" fmla="*/ 8 w 27"/>
                  <a:gd name="T3" fmla="*/ 54 h 54"/>
                  <a:gd name="T4" fmla="*/ 27 w 27"/>
                  <a:gd name="T5" fmla="*/ 4 h 54"/>
                  <a:gd name="T6" fmla="*/ 19 w 27"/>
                  <a:gd name="T7" fmla="*/ 0 h 54"/>
                  <a:gd name="T8" fmla="*/ 0 w 27"/>
                  <a:gd name="T9" fmla="*/ 51 h 54"/>
                  <a:gd name="T10" fmla="*/ 7 w 27"/>
                  <a:gd name="T11" fmla="*/ 53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54">
                    <a:moveTo>
                      <a:pt x="7" y="53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" y="52"/>
                      <a:pt x="5" y="52"/>
                      <a:pt x="7" y="5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isḷíḍé">
                <a:extLst>
                  <a:ext uri="{FF2B5EF4-FFF2-40B4-BE49-F238E27FC236}">
                    <a16:creationId xmlns="" xmlns:a16="http://schemas.microsoft.com/office/drawing/2014/main" id="{8672C329-927F-47A5-AA8A-F98F38FACBE7}"/>
                  </a:ext>
                </a:extLst>
              </p:cNvPr>
              <p:cNvSpPr/>
              <p:nvPr/>
            </p:nvSpPr>
            <p:spPr bwMode="auto">
              <a:xfrm>
                <a:off x="4100513" y="3414713"/>
                <a:ext cx="95250" cy="19050"/>
              </a:xfrm>
              <a:custGeom>
                <a:avLst/>
                <a:gdLst>
                  <a:gd name="T0" fmla="*/ 1 w 29"/>
                  <a:gd name="T1" fmla="*/ 6 h 6"/>
                  <a:gd name="T2" fmla="*/ 29 w 29"/>
                  <a:gd name="T3" fmla="*/ 6 h 6"/>
                  <a:gd name="T4" fmla="*/ 29 w 29"/>
                  <a:gd name="T5" fmla="*/ 0 h 6"/>
                  <a:gd name="T6" fmla="*/ 0 w 29"/>
                  <a:gd name="T7" fmla="*/ 0 h 6"/>
                  <a:gd name="T8" fmla="*/ 1 w 29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6">
                    <a:moveTo>
                      <a:pt x="1" y="6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4"/>
                      <a:pt x="1" y="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îşlïḓe">
                <a:extLst>
                  <a:ext uri="{FF2B5EF4-FFF2-40B4-BE49-F238E27FC236}">
                    <a16:creationId xmlns="" xmlns:a16="http://schemas.microsoft.com/office/drawing/2014/main" id="{AB528D8B-11B4-4DC5-8BBA-DA5E15F66851}"/>
                  </a:ext>
                </a:extLst>
              </p:cNvPr>
              <p:cNvSpPr/>
              <p:nvPr/>
            </p:nvSpPr>
            <p:spPr bwMode="auto">
              <a:xfrm>
                <a:off x="7758113" y="2689225"/>
                <a:ext cx="195263" cy="85725"/>
              </a:xfrm>
              <a:custGeom>
                <a:avLst/>
                <a:gdLst>
                  <a:gd name="T0" fmla="*/ 8 w 59"/>
                  <a:gd name="T1" fmla="*/ 26 h 26"/>
                  <a:gd name="T2" fmla="*/ 59 w 59"/>
                  <a:gd name="T3" fmla="*/ 6 h 26"/>
                  <a:gd name="T4" fmla="*/ 57 w 59"/>
                  <a:gd name="T5" fmla="*/ 0 h 26"/>
                  <a:gd name="T6" fmla="*/ 0 w 59"/>
                  <a:gd name="T7" fmla="*/ 23 h 26"/>
                  <a:gd name="T8" fmla="*/ 8 w 59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26">
                    <a:moveTo>
                      <a:pt x="8" y="26"/>
                    </a:moveTo>
                    <a:cubicBezTo>
                      <a:pt x="59" y="6"/>
                      <a:pt x="59" y="6"/>
                      <a:pt x="59" y="6"/>
                    </a:cubicBezTo>
                    <a:cubicBezTo>
                      <a:pt x="58" y="4"/>
                      <a:pt x="57" y="2"/>
                      <a:pt x="57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3" y="24"/>
                      <a:pt x="6" y="25"/>
                      <a:pt x="8" y="2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iśľïḑe">
                <a:extLst>
                  <a:ext uri="{FF2B5EF4-FFF2-40B4-BE49-F238E27FC236}">
                    <a16:creationId xmlns="" xmlns:a16="http://schemas.microsoft.com/office/drawing/2014/main" id="{D10B4522-BD09-4AA1-A0F2-A17A69AD2FA6}"/>
                  </a:ext>
                </a:extLst>
              </p:cNvPr>
              <p:cNvSpPr/>
              <p:nvPr/>
            </p:nvSpPr>
            <p:spPr bwMode="auto">
              <a:xfrm>
                <a:off x="4064001" y="2665413"/>
                <a:ext cx="131763" cy="73025"/>
              </a:xfrm>
              <a:custGeom>
                <a:avLst/>
                <a:gdLst>
                  <a:gd name="T0" fmla="*/ 40 w 40"/>
                  <a:gd name="T1" fmla="*/ 14 h 22"/>
                  <a:gd name="T2" fmla="*/ 3 w 40"/>
                  <a:gd name="T3" fmla="*/ 0 h 22"/>
                  <a:gd name="T4" fmla="*/ 2 w 40"/>
                  <a:gd name="T5" fmla="*/ 1 h 22"/>
                  <a:gd name="T6" fmla="*/ 0 w 40"/>
                  <a:gd name="T7" fmla="*/ 7 h 22"/>
                  <a:gd name="T8" fmla="*/ 40 w 40"/>
                  <a:gd name="T9" fmla="*/ 22 h 22"/>
                  <a:gd name="T10" fmla="*/ 40 w 40"/>
                  <a:gd name="T11" fmla="*/ 1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2">
                    <a:moveTo>
                      <a:pt x="40" y="1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3"/>
                      <a:pt x="1" y="5"/>
                      <a:pt x="0" y="7"/>
                    </a:cubicBezTo>
                    <a:cubicBezTo>
                      <a:pt x="40" y="22"/>
                      <a:pt x="40" y="22"/>
                      <a:pt x="40" y="22"/>
                    </a:cubicBezTo>
                    <a:lnTo>
                      <a:pt x="40" y="1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îṩļîḋè">
                <a:extLst>
                  <a:ext uri="{FF2B5EF4-FFF2-40B4-BE49-F238E27FC236}">
                    <a16:creationId xmlns="" xmlns:a16="http://schemas.microsoft.com/office/drawing/2014/main" id="{B057204F-4EE1-4DCB-A23C-D08529EE1C8D}"/>
                  </a:ext>
                </a:extLst>
              </p:cNvPr>
              <p:cNvSpPr/>
              <p:nvPr/>
            </p:nvSpPr>
            <p:spPr bwMode="auto">
              <a:xfrm>
                <a:off x="6708776" y="1404938"/>
                <a:ext cx="161925" cy="374650"/>
              </a:xfrm>
              <a:custGeom>
                <a:avLst/>
                <a:gdLst>
                  <a:gd name="T0" fmla="*/ 7 w 49"/>
                  <a:gd name="T1" fmla="*/ 114 h 114"/>
                  <a:gd name="T2" fmla="*/ 49 w 49"/>
                  <a:gd name="T3" fmla="*/ 3 h 114"/>
                  <a:gd name="T4" fmla="*/ 48 w 49"/>
                  <a:gd name="T5" fmla="*/ 3 h 114"/>
                  <a:gd name="T6" fmla="*/ 41 w 49"/>
                  <a:gd name="T7" fmla="*/ 0 h 114"/>
                  <a:gd name="T8" fmla="*/ 0 w 49"/>
                  <a:gd name="T9" fmla="*/ 110 h 114"/>
                  <a:gd name="T10" fmla="*/ 7 w 49"/>
                  <a:gd name="T11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14">
                    <a:moveTo>
                      <a:pt x="7" y="114"/>
                    </a:moveTo>
                    <a:cubicBezTo>
                      <a:pt x="49" y="3"/>
                      <a:pt x="49" y="3"/>
                      <a:pt x="49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2"/>
                      <a:pt x="44" y="1"/>
                      <a:pt x="41" y="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2" y="111"/>
                      <a:pt x="4" y="113"/>
                      <a:pt x="7" y="11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ïṣľïḋè">
                <a:extLst>
                  <a:ext uri="{FF2B5EF4-FFF2-40B4-BE49-F238E27FC236}">
                    <a16:creationId xmlns="" xmlns:a16="http://schemas.microsoft.com/office/drawing/2014/main" id="{0373CDFA-283A-4712-8D0F-AFF7803A20B5}"/>
                  </a:ext>
                </a:extLst>
              </p:cNvPr>
              <p:cNvSpPr/>
              <p:nvPr/>
            </p:nvSpPr>
            <p:spPr bwMode="auto">
              <a:xfrm>
                <a:off x="7342188" y="4673600"/>
                <a:ext cx="290513" cy="285750"/>
              </a:xfrm>
              <a:custGeom>
                <a:avLst/>
                <a:gdLst>
                  <a:gd name="T0" fmla="*/ 0 w 88"/>
                  <a:gd name="T1" fmla="*/ 4 h 87"/>
                  <a:gd name="T2" fmla="*/ 83 w 88"/>
                  <a:gd name="T3" fmla="*/ 87 h 87"/>
                  <a:gd name="T4" fmla="*/ 83 w 88"/>
                  <a:gd name="T5" fmla="*/ 86 h 87"/>
                  <a:gd name="T6" fmla="*/ 88 w 88"/>
                  <a:gd name="T7" fmla="*/ 81 h 87"/>
                  <a:gd name="T8" fmla="*/ 7 w 88"/>
                  <a:gd name="T9" fmla="*/ 0 h 87"/>
                  <a:gd name="T10" fmla="*/ 0 w 88"/>
                  <a:gd name="T11" fmla="*/ 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" h="87">
                    <a:moveTo>
                      <a:pt x="0" y="4"/>
                    </a:moveTo>
                    <a:cubicBezTo>
                      <a:pt x="83" y="87"/>
                      <a:pt x="83" y="87"/>
                      <a:pt x="83" y="87"/>
                    </a:cubicBezTo>
                    <a:cubicBezTo>
                      <a:pt x="83" y="86"/>
                      <a:pt x="83" y="86"/>
                      <a:pt x="83" y="86"/>
                    </a:cubicBezTo>
                    <a:cubicBezTo>
                      <a:pt x="85" y="85"/>
                      <a:pt x="87" y="83"/>
                      <a:pt x="88" y="8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2"/>
                      <a:pt x="2" y="3"/>
                      <a:pt x="0" y="4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iSḷïde">
                <a:extLst>
                  <a:ext uri="{FF2B5EF4-FFF2-40B4-BE49-F238E27FC236}">
                    <a16:creationId xmlns="" xmlns:a16="http://schemas.microsoft.com/office/drawing/2014/main" id="{CE63F89F-BE33-4648-B21D-9ABFA045F770}"/>
                  </a:ext>
                </a:extLst>
              </p:cNvPr>
              <p:cNvSpPr/>
              <p:nvPr/>
            </p:nvSpPr>
            <p:spPr bwMode="auto">
              <a:xfrm>
                <a:off x="8002588" y="3411538"/>
                <a:ext cx="254000" cy="25400"/>
              </a:xfrm>
              <a:custGeom>
                <a:avLst/>
                <a:gdLst>
                  <a:gd name="T0" fmla="*/ 77 w 77"/>
                  <a:gd name="T1" fmla="*/ 0 h 8"/>
                  <a:gd name="T2" fmla="*/ 4 w 77"/>
                  <a:gd name="T3" fmla="*/ 0 h 8"/>
                  <a:gd name="T4" fmla="*/ 0 w 77"/>
                  <a:gd name="T5" fmla="*/ 8 h 8"/>
                  <a:gd name="T6" fmla="*/ 77 w 77"/>
                  <a:gd name="T7" fmla="*/ 8 h 8"/>
                  <a:gd name="T8" fmla="*/ 77 w 77"/>
                  <a:gd name="T9" fmla="*/ 7 h 8"/>
                  <a:gd name="T10" fmla="*/ 77 w 77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8">
                    <a:moveTo>
                      <a:pt x="77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3"/>
                      <a:pt x="1" y="5"/>
                      <a:pt x="0" y="8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77" y="7"/>
                      <a:pt x="77" y="7"/>
                      <a:pt x="77" y="7"/>
                    </a:cubicBezTo>
                    <a:cubicBezTo>
                      <a:pt x="77" y="5"/>
                      <a:pt x="77" y="2"/>
                      <a:pt x="7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ïšľïḓé">
                <a:extLst>
                  <a:ext uri="{FF2B5EF4-FFF2-40B4-BE49-F238E27FC236}">
                    <a16:creationId xmlns="" xmlns:a16="http://schemas.microsoft.com/office/drawing/2014/main" id="{5C196EA3-E126-49BA-A454-031842FB7323}"/>
                  </a:ext>
                </a:extLst>
              </p:cNvPr>
              <p:cNvSpPr/>
              <p:nvPr/>
            </p:nvSpPr>
            <p:spPr bwMode="auto">
              <a:xfrm>
                <a:off x="4079876" y="4165600"/>
                <a:ext cx="115888" cy="68263"/>
              </a:xfrm>
              <a:custGeom>
                <a:avLst/>
                <a:gdLst>
                  <a:gd name="T0" fmla="*/ 35 w 35"/>
                  <a:gd name="T1" fmla="*/ 0 h 21"/>
                  <a:gd name="T2" fmla="*/ 0 w 35"/>
                  <a:gd name="T3" fmla="*/ 13 h 21"/>
                  <a:gd name="T4" fmla="*/ 0 w 35"/>
                  <a:gd name="T5" fmla="*/ 14 h 21"/>
                  <a:gd name="T6" fmla="*/ 3 w 35"/>
                  <a:gd name="T7" fmla="*/ 21 h 21"/>
                  <a:gd name="T8" fmla="*/ 35 w 35"/>
                  <a:gd name="T9" fmla="*/ 8 h 21"/>
                  <a:gd name="T10" fmla="*/ 35 w 35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21">
                    <a:moveTo>
                      <a:pt x="35" y="0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6"/>
                      <a:pt x="2" y="19"/>
                      <a:pt x="3" y="21"/>
                    </a:cubicBezTo>
                    <a:cubicBezTo>
                      <a:pt x="35" y="8"/>
                      <a:pt x="35" y="8"/>
                      <a:pt x="35" y="8"/>
                    </a:cubicBez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iS1íḍè">
                <a:extLst>
                  <a:ext uri="{FF2B5EF4-FFF2-40B4-BE49-F238E27FC236}">
                    <a16:creationId xmlns="" xmlns:a16="http://schemas.microsoft.com/office/drawing/2014/main" id="{83C15CE0-5EEF-4D03-8594-C59D4DA4E94B}"/>
                  </a:ext>
                </a:extLst>
              </p:cNvPr>
              <p:cNvSpPr/>
              <p:nvPr/>
            </p:nvSpPr>
            <p:spPr bwMode="auto">
              <a:xfrm>
                <a:off x="7775576" y="4046538"/>
                <a:ext cx="187325" cy="85725"/>
              </a:xfrm>
              <a:custGeom>
                <a:avLst/>
                <a:gdLst>
                  <a:gd name="T0" fmla="*/ 0 w 57"/>
                  <a:gd name="T1" fmla="*/ 6 h 26"/>
                  <a:gd name="T2" fmla="*/ 55 w 57"/>
                  <a:gd name="T3" fmla="*/ 26 h 26"/>
                  <a:gd name="T4" fmla="*/ 57 w 57"/>
                  <a:gd name="T5" fmla="*/ 20 h 26"/>
                  <a:gd name="T6" fmla="*/ 1 w 57"/>
                  <a:gd name="T7" fmla="*/ 0 h 26"/>
                  <a:gd name="T8" fmla="*/ 0 w 57"/>
                  <a:gd name="T9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26">
                    <a:moveTo>
                      <a:pt x="0" y="6"/>
                    </a:moveTo>
                    <a:cubicBezTo>
                      <a:pt x="55" y="26"/>
                      <a:pt x="55" y="26"/>
                      <a:pt x="55" y="26"/>
                    </a:cubicBezTo>
                    <a:cubicBezTo>
                      <a:pt x="56" y="24"/>
                      <a:pt x="57" y="22"/>
                      <a:pt x="57" y="2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4"/>
                      <a:pt x="0" y="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ïśḻíḍé">
                <a:extLst>
                  <a:ext uri="{FF2B5EF4-FFF2-40B4-BE49-F238E27FC236}">
                    <a16:creationId xmlns="" xmlns:a16="http://schemas.microsoft.com/office/drawing/2014/main" id="{E09B3CB8-75A9-45B5-ADB5-6EB422CA0E1C}"/>
                  </a:ext>
                </a:extLst>
              </p:cNvPr>
              <p:cNvSpPr/>
              <p:nvPr/>
            </p:nvSpPr>
            <p:spPr bwMode="auto">
              <a:xfrm>
                <a:off x="4559301" y="4708525"/>
                <a:ext cx="273050" cy="254000"/>
              </a:xfrm>
              <a:custGeom>
                <a:avLst/>
                <a:gdLst>
                  <a:gd name="T0" fmla="*/ 72 w 83"/>
                  <a:gd name="T1" fmla="*/ 0 h 77"/>
                  <a:gd name="T2" fmla="*/ 0 w 83"/>
                  <a:gd name="T3" fmla="*/ 72 h 77"/>
                  <a:gd name="T4" fmla="*/ 1 w 83"/>
                  <a:gd name="T5" fmla="*/ 72 h 77"/>
                  <a:gd name="T6" fmla="*/ 6 w 83"/>
                  <a:gd name="T7" fmla="*/ 77 h 77"/>
                  <a:gd name="T8" fmla="*/ 83 w 83"/>
                  <a:gd name="T9" fmla="*/ 0 h 77"/>
                  <a:gd name="T10" fmla="*/ 72 w 83"/>
                  <a:gd name="T11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" h="77">
                    <a:moveTo>
                      <a:pt x="72" y="0"/>
                    </a:moveTo>
                    <a:cubicBezTo>
                      <a:pt x="0" y="72"/>
                      <a:pt x="0" y="72"/>
                      <a:pt x="0" y="72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2" y="74"/>
                      <a:pt x="4" y="76"/>
                      <a:pt x="6" y="77"/>
                    </a:cubicBezTo>
                    <a:cubicBezTo>
                      <a:pt x="83" y="0"/>
                      <a:pt x="83" y="0"/>
                      <a:pt x="83" y="0"/>
                    </a:cubicBezTo>
                    <a:lnTo>
                      <a:pt x="7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iṥḻíḍê">
                <a:extLst>
                  <a:ext uri="{FF2B5EF4-FFF2-40B4-BE49-F238E27FC236}">
                    <a16:creationId xmlns="" xmlns:a16="http://schemas.microsoft.com/office/drawing/2014/main" id="{E24F99FF-F830-4C61-9BFB-52A488668B00}"/>
                  </a:ext>
                </a:extLst>
              </p:cNvPr>
              <p:cNvSpPr/>
              <p:nvPr/>
            </p:nvSpPr>
            <p:spPr bwMode="auto">
              <a:xfrm>
                <a:off x="6078538" y="1268413"/>
                <a:ext cx="25400" cy="557213"/>
              </a:xfrm>
              <a:custGeom>
                <a:avLst/>
                <a:gdLst>
                  <a:gd name="T0" fmla="*/ 8 w 8"/>
                  <a:gd name="T1" fmla="*/ 169 h 169"/>
                  <a:gd name="T2" fmla="*/ 8 w 8"/>
                  <a:gd name="T3" fmla="*/ 0 h 169"/>
                  <a:gd name="T4" fmla="*/ 7 w 8"/>
                  <a:gd name="T5" fmla="*/ 0 h 169"/>
                  <a:gd name="T6" fmla="*/ 0 w 8"/>
                  <a:gd name="T7" fmla="*/ 0 h 169"/>
                  <a:gd name="T8" fmla="*/ 0 w 8"/>
                  <a:gd name="T9" fmla="*/ 169 h 169"/>
                  <a:gd name="T10" fmla="*/ 8 w 8"/>
                  <a:gd name="T11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69">
                    <a:moveTo>
                      <a:pt x="8" y="169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2" y="0"/>
                      <a:pt x="0" y="0"/>
                    </a:cubicBezTo>
                    <a:cubicBezTo>
                      <a:pt x="0" y="169"/>
                      <a:pt x="0" y="169"/>
                      <a:pt x="0" y="169"/>
                    </a:cubicBezTo>
                    <a:lnTo>
                      <a:pt x="8" y="16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íŝļïḓé">
                <a:extLst>
                  <a:ext uri="{FF2B5EF4-FFF2-40B4-BE49-F238E27FC236}">
                    <a16:creationId xmlns="" xmlns:a16="http://schemas.microsoft.com/office/drawing/2014/main" id="{E04FFFE4-3A35-41CD-9751-648C43A5E62D}"/>
                  </a:ext>
                </a:extLst>
              </p:cNvPr>
              <p:cNvSpPr/>
              <p:nvPr/>
            </p:nvSpPr>
            <p:spPr bwMode="auto">
              <a:xfrm>
                <a:off x="5375276" y="4702175"/>
                <a:ext cx="239713" cy="587375"/>
              </a:xfrm>
              <a:custGeom>
                <a:avLst/>
                <a:gdLst>
                  <a:gd name="T0" fmla="*/ 67 w 73"/>
                  <a:gd name="T1" fmla="*/ 0 h 178"/>
                  <a:gd name="T2" fmla="*/ 0 w 73"/>
                  <a:gd name="T3" fmla="*/ 176 h 178"/>
                  <a:gd name="T4" fmla="*/ 6 w 73"/>
                  <a:gd name="T5" fmla="*/ 178 h 178"/>
                  <a:gd name="T6" fmla="*/ 73 w 73"/>
                  <a:gd name="T7" fmla="*/ 3 h 178"/>
                  <a:gd name="T8" fmla="*/ 67 w 73"/>
                  <a:gd name="T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78">
                    <a:moveTo>
                      <a:pt x="67" y="0"/>
                    </a:moveTo>
                    <a:cubicBezTo>
                      <a:pt x="0" y="176"/>
                      <a:pt x="0" y="176"/>
                      <a:pt x="0" y="176"/>
                    </a:cubicBezTo>
                    <a:cubicBezTo>
                      <a:pt x="2" y="177"/>
                      <a:pt x="4" y="177"/>
                      <a:pt x="6" y="178"/>
                    </a:cubicBezTo>
                    <a:cubicBezTo>
                      <a:pt x="73" y="3"/>
                      <a:pt x="73" y="3"/>
                      <a:pt x="73" y="3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í$líďê">
                <a:extLst>
                  <a:ext uri="{FF2B5EF4-FFF2-40B4-BE49-F238E27FC236}">
                    <a16:creationId xmlns="" xmlns:a16="http://schemas.microsoft.com/office/drawing/2014/main" id="{A02221D7-63B5-4742-A031-35C43746DAF4}"/>
                  </a:ext>
                </a:extLst>
              </p:cNvPr>
              <p:cNvSpPr/>
              <p:nvPr/>
            </p:nvSpPr>
            <p:spPr bwMode="auto">
              <a:xfrm>
                <a:off x="6081713" y="4768850"/>
                <a:ext cx="19050" cy="649288"/>
              </a:xfrm>
              <a:custGeom>
                <a:avLst/>
                <a:gdLst>
                  <a:gd name="T0" fmla="*/ 0 w 6"/>
                  <a:gd name="T1" fmla="*/ 0 h 197"/>
                  <a:gd name="T2" fmla="*/ 0 w 6"/>
                  <a:gd name="T3" fmla="*/ 197 h 197"/>
                  <a:gd name="T4" fmla="*/ 6 w 6"/>
                  <a:gd name="T5" fmla="*/ 196 h 197"/>
                  <a:gd name="T6" fmla="*/ 6 w 6"/>
                  <a:gd name="T7" fmla="*/ 0 h 197"/>
                  <a:gd name="T8" fmla="*/ 0 w 6"/>
                  <a:gd name="T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97">
                    <a:moveTo>
                      <a:pt x="0" y="0"/>
                    </a:moveTo>
                    <a:cubicBezTo>
                      <a:pt x="0" y="197"/>
                      <a:pt x="0" y="197"/>
                      <a:pt x="0" y="197"/>
                    </a:cubicBezTo>
                    <a:cubicBezTo>
                      <a:pt x="2" y="197"/>
                      <a:pt x="4" y="197"/>
                      <a:pt x="6" y="196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îşḷïḍe">
                <a:extLst>
                  <a:ext uri="{FF2B5EF4-FFF2-40B4-BE49-F238E27FC236}">
                    <a16:creationId xmlns="" xmlns:a16="http://schemas.microsoft.com/office/drawing/2014/main" id="{26767BC9-1853-4222-A5E4-9F1E2892982E}"/>
                  </a:ext>
                </a:extLst>
              </p:cNvPr>
              <p:cNvSpPr/>
              <p:nvPr/>
            </p:nvSpPr>
            <p:spPr bwMode="auto">
              <a:xfrm>
                <a:off x="6626226" y="4748213"/>
                <a:ext cx="230188" cy="523875"/>
              </a:xfrm>
              <a:custGeom>
                <a:avLst/>
                <a:gdLst>
                  <a:gd name="T0" fmla="*/ 6 w 70"/>
                  <a:gd name="T1" fmla="*/ 0 h 159"/>
                  <a:gd name="T2" fmla="*/ 0 w 70"/>
                  <a:gd name="T3" fmla="*/ 2 h 159"/>
                  <a:gd name="T4" fmla="*/ 64 w 70"/>
                  <a:gd name="T5" fmla="*/ 159 h 159"/>
                  <a:gd name="T6" fmla="*/ 70 w 70"/>
                  <a:gd name="T7" fmla="*/ 156 h 159"/>
                  <a:gd name="T8" fmla="*/ 6 w 70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9">
                    <a:moveTo>
                      <a:pt x="6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4" y="159"/>
                      <a:pt x="64" y="159"/>
                      <a:pt x="64" y="159"/>
                    </a:cubicBezTo>
                    <a:cubicBezTo>
                      <a:pt x="66" y="158"/>
                      <a:pt x="68" y="157"/>
                      <a:pt x="70" y="156"/>
                    </a:cubicBez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íṩlide">
                <a:extLst>
                  <a:ext uri="{FF2B5EF4-FFF2-40B4-BE49-F238E27FC236}">
                    <a16:creationId xmlns="" xmlns:a16="http://schemas.microsoft.com/office/drawing/2014/main" id="{F82FCA82-BFB4-496B-A81C-9D168D6F6044}"/>
                  </a:ext>
                </a:extLst>
              </p:cNvPr>
              <p:cNvSpPr/>
              <p:nvPr/>
            </p:nvSpPr>
            <p:spPr bwMode="auto">
              <a:xfrm>
                <a:off x="7081838" y="2017713"/>
                <a:ext cx="431800" cy="427038"/>
              </a:xfrm>
              <a:custGeom>
                <a:avLst/>
                <a:gdLst>
                  <a:gd name="T0" fmla="*/ 4 w 131"/>
                  <a:gd name="T1" fmla="*/ 130 h 130"/>
                  <a:gd name="T2" fmla="*/ 131 w 131"/>
                  <a:gd name="T3" fmla="*/ 4 h 130"/>
                  <a:gd name="T4" fmla="*/ 126 w 131"/>
                  <a:gd name="T5" fmla="*/ 0 h 130"/>
                  <a:gd name="T6" fmla="*/ 0 w 131"/>
                  <a:gd name="T7" fmla="*/ 126 h 130"/>
                  <a:gd name="T8" fmla="*/ 4 w 131"/>
                  <a:gd name="T9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130">
                    <a:moveTo>
                      <a:pt x="4" y="130"/>
                    </a:moveTo>
                    <a:cubicBezTo>
                      <a:pt x="131" y="4"/>
                      <a:pt x="131" y="4"/>
                      <a:pt x="131" y="4"/>
                    </a:cubicBezTo>
                    <a:cubicBezTo>
                      <a:pt x="129" y="3"/>
                      <a:pt x="128" y="1"/>
                      <a:pt x="126" y="0"/>
                    </a:cubicBezTo>
                    <a:cubicBezTo>
                      <a:pt x="0" y="126"/>
                      <a:pt x="0" y="126"/>
                      <a:pt x="0" y="126"/>
                    </a:cubicBezTo>
                    <a:lnTo>
                      <a:pt x="4" y="13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íŝļiďé">
                <a:extLst>
                  <a:ext uri="{FF2B5EF4-FFF2-40B4-BE49-F238E27FC236}">
                    <a16:creationId xmlns="" xmlns:a16="http://schemas.microsoft.com/office/drawing/2014/main" id="{0140B4F4-493C-4F6F-956B-7C50FE499D15}"/>
                  </a:ext>
                </a:extLst>
              </p:cNvPr>
              <p:cNvSpPr/>
              <p:nvPr/>
            </p:nvSpPr>
            <p:spPr bwMode="auto">
              <a:xfrm>
                <a:off x="5295901" y="1516063"/>
                <a:ext cx="263525" cy="547688"/>
              </a:xfrm>
              <a:custGeom>
                <a:avLst/>
                <a:gdLst>
                  <a:gd name="T0" fmla="*/ 80 w 80"/>
                  <a:gd name="T1" fmla="*/ 163 h 166"/>
                  <a:gd name="T2" fmla="*/ 6 w 80"/>
                  <a:gd name="T3" fmla="*/ 0 h 166"/>
                  <a:gd name="T4" fmla="*/ 0 w 80"/>
                  <a:gd name="T5" fmla="*/ 3 h 166"/>
                  <a:gd name="T6" fmla="*/ 74 w 80"/>
                  <a:gd name="T7" fmla="*/ 166 h 166"/>
                  <a:gd name="T8" fmla="*/ 80 w 80"/>
                  <a:gd name="T9" fmla="*/ 163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66">
                    <a:moveTo>
                      <a:pt x="80" y="163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2" y="2"/>
                      <a:pt x="0" y="3"/>
                    </a:cubicBezTo>
                    <a:cubicBezTo>
                      <a:pt x="74" y="166"/>
                      <a:pt x="74" y="166"/>
                      <a:pt x="74" y="166"/>
                    </a:cubicBezTo>
                    <a:lnTo>
                      <a:pt x="80" y="16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iṩľîḑê">
                <a:extLst>
                  <a:ext uri="{FF2B5EF4-FFF2-40B4-BE49-F238E27FC236}">
                    <a16:creationId xmlns="" xmlns:a16="http://schemas.microsoft.com/office/drawing/2014/main" id="{54B067C1-CE30-4978-B699-21590C3C63D0}"/>
                  </a:ext>
                </a:extLst>
              </p:cNvPr>
              <p:cNvSpPr/>
              <p:nvPr/>
            </p:nvSpPr>
            <p:spPr bwMode="auto">
              <a:xfrm>
                <a:off x="4681538" y="2009775"/>
                <a:ext cx="376238" cy="379413"/>
              </a:xfrm>
              <a:custGeom>
                <a:avLst/>
                <a:gdLst>
                  <a:gd name="T0" fmla="*/ 114 w 114"/>
                  <a:gd name="T1" fmla="*/ 110 h 115"/>
                  <a:gd name="T2" fmla="*/ 4 w 114"/>
                  <a:gd name="T3" fmla="*/ 0 h 115"/>
                  <a:gd name="T4" fmla="*/ 0 w 114"/>
                  <a:gd name="T5" fmla="*/ 5 h 115"/>
                  <a:gd name="T6" fmla="*/ 109 w 114"/>
                  <a:gd name="T7" fmla="*/ 115 h 115"/>
                  <a:gd name="T8" fmla="*/ 114 w 114"/>
                  <a:gd name="T9" fmla="*/ 11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5">
                    <a:moveTo>
                      <a:pt x="114" y="11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1" y="3"/>
                      <a:pt x="0" y="5"/>
                    </a:cubicBezTo>
                    <a:cubicBezTo>
                      <a:pt x="109" y="115"/>
                      <a:pt x="109" y="115"/>
                      <a:pt x="109" y="115"/>
                    </a:cubicBezTo>
                    <a:lnTo>
                      <a:pt x="114" y="11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715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5421325e-66d4-4ffe-9309-b6aea6215e7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0FD1AA8A-7C61-48FC-B80D-4132C08A703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0"/>
            <a:ext cx="12192000" cy="6644148"/>
            <a:chOff x="0" y="0"/>
            <a:chExt cx="12192000" cy="6644148"/>
          </a:xfrm>
        </p:grpSpPr>
        <p:sp>
          <p:nvSpPr>
            <p:cNvPr id="6" name="iṡľîḑé">
              <a:extLst>
                <a:ext uri="{FF2B5EF4-FFF2-40B4-BE49-F238E27FC236}">
                  <a16:creationId xmlns="" xmlns:a16="http://schemas.microsoft.com/office/drawing/2014/main" id="{D10F98CC-A913-43A8-AFE3-9135929215CD}"/>
                </a:ext>
              </a:extLst>
            </p:cNvPr>
            <p:cNvSpPr/>
            <p:nvPr/>
          </p:nvSpPr>
          <p:spPr>
            <a:xfrm>
              <a:off x="0" y="0"/>
              <a:ext cx="12192000" cy="415904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zh-CN" altLang="en-US"/>
            </a:p>
          </p:txBody>
        </p:sp>
        <p:sp>
          <p:nvSpPr>
            <p:cNvPr id="7" name="íSḷïḑe">
              <a:extLst>
                <a:ext uri="{FF2B5EF4-FFF2-40B4-BE49-F238E27FC236}">
                  <a16:creationId xmlns="" xmlns:a16="http://schemas.microsoft.com/office/drawing/2014/main" id="{21F3A0F9-4FD0-4A71-A737-B90770FEF9CB}"/>
                </a:ext>
              </a:extLst>
            </p:cNvPr>
            <p:cNvSpPr/>
            <p:nvPr/>
          </p:nvSpPr>
          <p:spPr>
            <a:xfrm>
              <a:off x="291588" y="1673942"/>
              <a:ext cx="11608824" cy="4970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63500" dir="3900000" algn="t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 spc="300">
                <a:solidFill>
                  <a:srgbClr val="0070C0"/>
                </a:solidFill>
              </a:endParaRPr>
            </a:p>
          </p:txBody>
        </p:sp>
        <p:grpSp>
          <p:nvGrpSpPr>
            <p:cNvPr id="8" name="ïs1îdè">
              <a:extLst>
                <a:ext uri="{FF2B5EF4-FFF2-40B4-BE49-F238E27FC236}">
                  <a16:creationId xmlns="" xmlns:a16="http://schemas.microsoft.com/office/drawing/2014/main" id="{3F1094B5-F980-4B17-B55F-BF57908453B7}"/>
                </a:ext>
              </a:extLst>
            </p:cNvPr>
            <p:cNvGrpSpPr/>
            <p:nvPr/>
          </p:nvGrpSpPr>
          <p:grpSpPr>
            <a:xfrm>
              <a:off x="6843524" y="2540904"/>
              <a:ext cx="4634832" cy="1508050"/>
              <a:chOff x="1941336" y="3219803"/>
              <a:chExt cx="5378800" cy="1508050"/>
            </a:xfrm>
          </p:grpSpPr>
          <p:sp>
            <p:nvSpPr>
              <p:cNvPr id="14" name="ïSļiḑè">
                <a:extLst>
                  <a:ext uri="{FF2B5EF4-FFF2-40B4-BE49-F238E27FC236}">
                    <a16:creationId xmlns="" xmlns:a16="http://schemas.microsoft.com/office/drawing/2014/main" id="{570F86B0-CBFE-4F29-B6A4-E465CEF25002}"/>
                  </a:ext>
                </a:extLst>
              </p:cNvPr>
              <p:cNvSpPr txBox="1"/>
              <p:nvPr/>
            </p:nvSpPr>
            <p:spPr>
              <a:xfrm>
                <a:off x="1941336" y="3615410"/>
                <a:ext cx="5378800" cy="1112443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 fontScale="92500" lnSpcReduction="20000"/>
              </a:bodyPr>
              <a:lstStyle>
                <a:defPPr>
                  <a:defRPr lang="zh-CN"/>
                </a:defPPr>
                <a:lvl1pPr marL="171450" indent="-171450">
                  <a:lnSpc>
                    <a:spcPct val="160000"/>
                  </a:lnSpc>
                  <a:buFont typeface="Arial" panose="020B0604020202020204" pitchFamily="34" charset="0"/>
                  <a:buChar char="•"/>
                  <a:defRPr sz="1000"/>
                </a:lvl1pPr>
              </a:lstStyle>
              <a:p>
                <a:r>
                  <a:rPr lang="zh-CN" altLang="en-US" dirty="0" smtClean="0"/>
                  <a:t>代码的坏味道 “技术债”</a:t>
                </a:r>
                <a:endParaRPr lang="en-US" altLang="zh-CN" dirty="0" smtClean="0"/>
              </a:p>
              <a:p>
                <a:r>
                  <a:rPr lang="zh-CN" altLang="en-US" dirty="0"/>
                  <a:t>代码的</a:t>
                </a:r>
                <a:r>
                  <a:rPr lang="zh-CN" altLang="en-US" dirty="0" smtClean="0"/>
                  <a:t>可读性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机械的循环任务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技术能力限制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用户体验</a:t>
                </a:r>
                <a:endParaRPr lang="en-US" altLang="zh-CN" dirty="0"/>
              </a:p>
            </p:txBody>
          </p:sp>
          <p:sp>
            <p:nvSpPr>
              <p:cNvPr id="15" name="iŝlídê">
                <a:extLst>
                  <a:ext uri="{FF2B5EF4-FFF2-40B4-BE49-F238E27FC236}">
                    <a16:creationId xmlns="" xmlns:a16="http://schemas.microsoft.com/office/drawing/2014/main" id="{07B33064-DF40-40E3-A423-6990FA88A84F}"/>
                  </a:ext>
                </a:extLst>
              </p:cNvPr>
              <p:cNvSpPr txBox="1"/>
              <p:nvPr/>
            </p:nvSpPr>
            <p:spPr>
              <a:xfrm>
                <a:off x="1941336" y="3219803"/>
                <a:ext cx="537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chemeClr val="accent1"/>
                    </a:solidFill>
                  </a:rPr>
                  <a:t>01-</a:t>
                </a:r>
                <a:r>
                  <a:rPr lang="zh-CN" altLang="en-US" sz="1600" b="1" dirty="0" smtClean="0">
                    <a:solidFill>
                      <a:schemeClr val="accent1"/>
                    </a:solidFill>
                  </a:rPr>
                  <a:t>什么时候重构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9" name="ïṧľîḍe">
              <a:extLst>
                <a:ext uri="{FF2B5EF4-FFF2-40B4-BE49-F238E27FC236}">
                  <a16:creationId xmlns="" xmlns:a16="http://schemas.microsoft.com/office/drawing/2014/main" id="{3B737F36-1EED-4F62-8053-1604FEB198B0}"/>
                </a:ext>
              </a:extLst>
            </p:cNvPr>
            <p:cNvGrpSpPr/>
            <p:nvPr/>
          </p:nvGrpSpPr>
          <p:grpSpPr>
            <a:xfrm>
              <a:off x="6843524" y="4296457"/>
              <a:ext cx="4634832" cy="1512168"/>
              <a:chOff x="1941336" y="3219803"/>
              <a:chExt cx="5378800" cy="1512168"/>
            </a:xfrm>
          </p:grpSpPr>
          <p:sp>
            <p:nvSpPr>
              <p:cNvPr id="12" name="íSļïdê">
                <a:extLst>
                  <a:ext uri="{FF2B5EF4-FFF2-40B4-BE49-F238E27FC236}">
                    <a16:creationId xmlns="" xmlns:a16="http://schemas.microsoft.com/office/drawing/2014/main" id="{53856B9D-D2CC-4546-AE4C-D439AAD1447B}"/>
                  </a:ext>
                </a:extLst>
              </p:cNvPr>
              <p:cNvSpPr txBox="1"/>
              <p:nvPr/>
            </p:nvSpPr>
            <p:spPr>
              <a:xfrm>
                <a:off x="1941336" y="3615410"/>
                <a:ext cx="5378800" cy="1116561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dirty="0" smtClean="0"/>
                  <a:t>以代码质量为中心</a:t>
                </a:r>
                <a:endParaRPr lang="en-US" altLang="zh-CN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dirty="0" smtClean="0"/>
                  <a:t>重构</a:t>
                </a:r>
                <a:r>
                  <a:rPr lang="zh-CN" altLang="en-US" sz="1000" dirty="0"/>
                  <a:t>能通过</a:t>
                </a:r>
                <a:r>
                  <a:rPr lang="zh-CN" altLang="en-US" sz="1000" dirty="0" smtClean="0"/>
                  <a:t>测试</a:t>
                </a:r>
                <a:endParaRPr lang="en-US" altLang="zh-CN" sz="1000" dirty="0" smtClean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000" dirty="0" smtClean="0"/>
                  <a:t>有</a:t>
                </a:r>
                <a:r>
                  <a:rPr lang="zh-CN" altLang="en-US" sz="1000" dirty="0"/>
                  <a:t>安全的回滚机制</a:t>
                </a:r>
                <a:endParaRPr lang="en-US" altLang="zh-CN" sz="1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000" dirty="0"/>
              </a:p>
            </p:txBody>
          </p:sp>
          <p:sp>
            <p:nvSpPr>
              <p:cNvPr id="13" name="iṧľíḋé">
                <a:extLst>
                  <a:ext uri="{FF2B5EF4-FFF2-40B4-BE49-F238E27FC236}">
                    <a16:creationId xmlns="" xmlns:a16="http://schemas.microsoft.com/office/drawing/2014/main" id="{24B78746-36A6-4584-8395-11DBA1077034}"/>
                  </a:ext>
                </a:extLst>
              </p:cNvPr>
              <p:cNvSpPr txBox="1"/>
              <p:nvPr/>
            </p:nvSpPr>
            <p:spPr>
              <a:xfrm>
                <a:off x="1941336" y="3219803"/>
                <a:ext cx="5378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 smtClean="0">
                    <a:solidFill>
                      <a:schemeClr val="accent1"/>
                    </a:solidFill>
                  </a:rPr>
                  <a:t>02-</a:t>
                </a:r>
                <a:r>
                  <a:rPr lang="zh-CN" altLang="en-US" sz="1600" b="1" dirty="0" smtClean="0">
                    <a:solidFill>
                      <a:schemeClr val="accent1"/>
                    </a:solidFill>
                  </a:rPr>
                  <a:t>重构注意事项</a:t>
                </a:r>
                <a:endParaRPr lang="en-US" altLang="zh-CN" sz="1600" b="1" dirty="0">
                  <a:solidFill>
                    <a:schemeClr val="accent1"/>
                  </a:solidFill>
                </a:endParaRPr>
              </a:p>
            </p:txBody>
          </p:sp>
        </p:grpSp>
        <p:cxnSp>
          <p:nvCxnSpPr>
            <p:cNvPr id="10" name="直接连接符 9">
              <a:extLst>
                <a:ext uri="{FF2B5EF4-FFF2-40B4-BE49-F238E27FC236}">
                  <a16:creationId xmlns="" xmlns:a16="http://schemas.microsoft.com/office/drawing/2014/main" id="{5500BECA-41AD-4164-8EED-3DBD09BCF6BB}"/>
                </a:ext>
              </a:extLst>
            </p:cNvPr>
            <p:cNvCxnSpPr>
              <a:cxnSpLocks/>
            </p:cNvCxnSpPr>
            <p:nvPr/>
          </p:nvCxnSpPr>
          <p:spPr>
            <a:xfrm>
              <a:off x="6843524" y="4104000"/>
              <a:ext cx="4343244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îṣļïḍe">
              <a:extLst>
                <a:ext uri="{FF2B5EF4-FFF2-40B4-BE49-F238E27FC236}">
                  <a16:creationId xmlns="" xmlns:a16="http://schemas.microsoft.com/office/drawing/2014/main" id="{7B979F57-9FC8-4C69-9654-9E746E2B450C}"/>
                </a:ext>
              </a:extLst>
            </p:cNvPr>
            <p:cNvSpPr txBox="1"/>
            <p:nvPr/>
          </p:nvSpPr>
          <p:spPr>
            <a:xfrm>
              <a:off x="710868" y="3026741"/>
              <a:ext cx="5751543" cy="2446011"/>
            </a:xfrm>
            <a:prstGeom prst="rect">
              <a:avLst/>
            </a:prstGeom>
            <a:noFill/>
          </p:spPr>
          <p:txBody>
            <a:bodyPr wrap="square" lIns="90000" tIns="46800" rIns="90000" bIns="46800" rtlCol="0" anchor="ctr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00" dirty="0"/>
                <a:t>任务和业务目标密切</a:t>
              </a:r>
              <a:r>
                <a:rPr lang="zh-CN" altLang="en-US" sz="1300" dirty="0" smtClean="0"/>
                <a:t>相关，更</a:t>
              </a:r>
              <a:r>
                <a:rPr lang="zh-CN" altLang="en-US" sz="1300" dirty="0"/>
                <a:t>安全的执行</a:t>
              </a:r>
              <a:r>
                <a:rPr lang="zh-CN" altLang="en-US" sz="1300" dirty="0" smtClean="0"/>
                <a:t>代码</a:t>
              </a:r>
              <a:r>
                <a:rPr lang="zh-CN" altLang="en-US" sz="1300" b="1" dirty="0"/>
                <a:t>，</a:t>
              </a:r>
              <a:r>
                <a:rPr lang="en-US" altLang="zh-CN" sz="1300" b="1" dirty="0" smtClean="0"/>
                <a:t> </a:t>
              </a:r>
              <a:r>
                <a:rPr lang="zh-CN" altLang="en-US" sz="1300" dirty="0" smtClean="0"/>
                <a:t>重构采用</a:t>
              </a:r>
              <a:r>
                <a:rPr lang="zh-CN" altLang="en-US" sz="1300" b="1" dirty="0" smtClean="0"/>
                <a:t>逐步的机制</a:t>
              </a:r>
              <a:r>
                <a:rPr lang="en-US" altLang="zh-CN" sz="1300" baseline="30000" dirty="0" smtClean="0"/>
                <a:t>[2]</a:t>
              </a:r>
              <a:r>
                <a:rPr lang="zh-CN" altLang="en-US" sz="1300" dirty="0" smtClean="0"/>
                <a:t>。</a:t>
              </a:r>
              <a:endParaRPr lang="en-US" altLang="zh-CN" sz="13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1700" b="1" dirty="0" smtClean="0"/>
                <a:t>改变代码以减少不安全状态的步骤；保持行为不变的同时提高代码质量。</a:t>
              </a:r>
              <a:endParaRPr lang="en-US" altLang="zh-CN" sz="1700" b="1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1400" dirty="0" smtClean="0"/>
                <a:t>质量代码是一种能够正常工作并已于扩展的代码。</a:t>
              </a:r>
              <a:r>
                <a:rPr kumimoji="1" lang="zh-CN" altLang="en-US" sz="1300" dirty="0"/>
                <a:t>质量没有明确的标准，简洁的代码比杂乱无章的代码更容易扩展。快速的增加功能，将有更多的时间考虑性能问题。</a:t>
              </a:r>
              <a:endParaRPr kumimoji="1" lang="en-US" altLang="zh-CN" sz="1300" dirty="0"/>
            </a:p>
            <a:p>
              <a:pPr>
                <a:lnSpc>
                  <a:spcPct val="150000"/>
                </a:lnSpc>
              </a:pPr>
              <a:endParaRPr lang="en-US" sz="1600" b="1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2B8F732-3DC9-4F86-B563-0DE5D89F4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重构的机制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57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828472" y="2854118"/>
            <a:ext cx="4535055" cy="656792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重构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2934269" y="3650486"/>
            <a:ext cx="6400800" cy="25592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1600" dirty="0" smtClean="0"/>
              <a:t>不止是更新组件</a:t>
            </a:r>
            <a:endParaRPr lang="en-US" altLang="zh-CN" sz="1600" dirty="0" smtClean="0"/>
          </a:p>
          <a:p>
            <a:pPr>
              <a:lnSpc>
                <a:spcPct val="100000"/>
              </a:lnSpc>
            </a:pPr>
            <a:r>
              <a:rPr lang="zh-CN" altLang="en-US" sz="1600" dirty="0" smtClean="0"/>
              <a:t>统一规则    模板形态</a:t>
            </a:r>
            <a:endParaRPr lang="zh-CN" altLang="en-US" sz="1600" dirty="0"/>
          </a:p>
        </p:txBody>
      </p:sp>
      <p:cxnSp>
        <p:nvCxnSpPr>
          <p:cNvPr id="44" name="直接连接符 43">
            <a:extLst>
              <a:ext uri="{FF2B5EF4-FFF2-40B4-BE49-F238E27FC236}">
                <a16:creationId xmlns="" xmlns:a16="http://schemas.microsoft.com/office/drawing/2014/main" id="{55200430-2ECD-48E4-86E8-F9AAAD8E1D02}"/>
              </a:ext>
            </a:extLst>
          </p:cNvPr>
          <p:cNvCxnSpPr/>
          <p:nvPr/>
        </p:nvCxnSpPr>
        <p:spPr>
          <a:xfrm>
            <a:off x="3527137" y="2854118"/>
            <a:ext cx="5137727" cy="0"/>
          </a:xfrm>
          <a:prstGeom prst="line">
            <a:avLst/>
          </a:prstGeom>
          <a:ln>
            <a:solidFill>
              <a:srgbClr val="D61E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584241" y="1824632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pc="100" dirty="0" smtClean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1994EB7-727E-4506-BFC4-5515E7E83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UI</a:t>
            </a:r>
            <a:r>
              <a:rPr lang="zh-CN" altLang="en-US" dirty="0" smtClean="0"/>
              <a:t> 重构</a:t>
            </a:r>
            <a:endParaRPr lang="zh-CN" altLang="en-US" dirty="0"/>
          </a:p>
        </p:txBody>
      </p:sp>
      <p:grpSp>
        <p:nvGrpSpPr>
          <p:cNvPr id="5" name="73dd3c15-0711-4946-a04f-d2b41b2deb0c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="" xmlns:a16="http://schemas.microsoft.com/office/drawing/2014/main" id="{A616858B-1108-4F6C-83BC-8890C24F774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307469" y="1565507"/>
            <a:ext cx="9613069" cy="4296774"/>
            <a:chOff x="1307469" y="1565507"/>
            <a:chExt cx="9613069" cy="4296774"/>
          </a:xfrm>
        </p:grpSpPr>
        <p:cxnSp>
          <p:nvCxnSpPr>
            <p:cNvPr id="6" name="直接连接符 5">
              <a:extLst>
                <a:ext uri="{FF2B5EF4-FFF2-40B4-BE49-F238E27FC236}">
                  <a16:creationId xmlns="" xmlns:a16="http://schemas.microsoft.com/office/drawing/2014/main" id="{36A06610-44C9-4CA8-8F84-72FFC0B4DC58}"/>
                </a:ext>
              </a:extLst>
            </p:cNvPr>
            <p:cNvCxnSpPr/>
            <p:nvPr/>
          </p:nvCxnSpPr>
          <p:spPr>
            <a:xfrm>
              <a:off x="8472266" y="3668207"/>
              <a:ext cx="24482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="" xmlns:a16="http://schemas.microsoft.com/office/drawing/2014/main" id="{8A174FE0-ACD1-4FD2-B3D8-04045ED2F250}"/>
                </a:ext>
              </a:extLst>
            </p:cNvPr>
            <p:cNvCxnSpPr/>
            <p:nvPr/>
          </p:nvCxnSpPr>
          <p:spPr>
            <a:xfrm>
              <a:off x="1307470" y="3668207"/>
              <a:ext cx="24482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ísḻïḓê">
              <a:extLst>
                <a:ext uri="{FF2B5EF4-FFF2-40B4-BE49-F238E27FC236}">
                  <a16:creationId xmlns="" xmlns:a16="http://schemas.microsoft.com/office/drawing/2014/main" id="{C99E87EC-E899-4984-85D4-002D53CDC11B}"/>
                </a:ext>
              </a:extLst>
            </p:cNvPr>
            <p:cNvSpPr/>
            <p:nvPr/>
          </p:nvSpPr>
          <p:spPr bwMode="auto">
            <a:xfrm>
              <a:off x="3944143" y="1565507"/>
              <a:ext cx="4303713" cy="4296774"/>
            </a:xfrm>
            <a:custGeom>
              <a:avLst/>
              <a:gdLst>
                <a:gd name="connsiteX0" fmla="*/ 135672 w 609076"/>
                <a:gd name="connsiteY0" fmla="*/ 378765 h 608094"/>
                <a:gd name="connsiteX1" fmla="*/ 268220 w 609076"/>
                <a:gd name="connsiteY1" fmla="*/ 423490 h 608094"/>
                <a:gd name="connsiteX2" fmla="*/ 270801 w 609076"/>
                <a:gd name="connsiteY2" fmla="*/ 426343 h 608094"/>
                <a:gd name="connsiteX3" fmla="*/ 269787 w 609076"/>
                <a:gd name="connsiteY3" fmla="*/ 430116 h 608094"/>
                <a:gd name="connsiteX4" fmla="*/ 255408 w 609076"/>
                <a:gd name="connsiteY4" fmla="*/ 444380 h 608094"/>
                <a:gd name="connsiteX5" fmla="*/ 304538 w 609076"/>
                <a:gd name="connsiteY5" fmla="*/ 493430 h 608094"/>
                <a:gd name="connsiteX6" fmla="*/ 356341 w 609076"/>
                <a:gd name="connsiteY6" fmla="*/ 441619 h 608094"/>
                <a:gd name="connsiteX7" fmla="*/ 346478 w 609076"/>
                <a:gd name="connsiteY7" fmla="*/ 470699 h 608094"/>
                <a:gd name="connsiteX8" fmla="*/ 355511 w 609076"/>
                <a:gd name="connsiteY8" fmla="*/ 509534 h 608094"/>
                <a:gd name="connsiteX9" fmla="*/ 382426 w 609076"/>
                <a:gd name="connsiteY9" fmla="*/ 520669 h 608094"/>
                <a:gd name="connsiteX10" fmla="*/ 394778 w 609076"/>
                <a:gd name="connsiteY10" fmla="*/ 518645 h 608094"/>
                <a:gd name="connsiteX11" fmla="*/ 423629 w 609076"/>
                <a:gd name="connsiteY11" fmla="*/ 508890 h 608094"/>
                <a:gd name="connsiteX12" fmla="*/ 338182 w 609076"/>
                <a:gd name="connsiteY12" fmla="*/ 594198 h 608094"/>
                <a:gd name="connsiteX13" fmla="*/ 304538 w 609076"/>
                <a:gd name="connsiteY13" fmla="*/ 608094 h 608094"/>
                <a:gd name="connsiteX14" fmla="*/ 270894 w 609076"/>
                <a:gd name="connsiteY14" fmla="*/ 594198 h 608094"/>
                <a:gd name="connsiteX15" fmla="*/ 188120 w 609076"/>
                <a:gd name="connsiteY15" fmla="*/ 511559 h 608094"/>
                <a:gd name="connsiteX16" fmla="*/ 173832 w 609076"/>
                <a:gd name="connsiteY16" fmla="*/ 525915 h 608094"/>
                <a:gd name="connsiteX17" fmla="*/ 170053 w 609076"/>
                <a:gd name="connsiteY17" fmla="*/ 526927 h 608094"/>
                <a:gd name="connsiteX18" fmla="*/ 167288 w 609076"/>
                <a:gd name="connsiteY18" fmla="*/ 524350 h 608094"/>
                <a:gd name="connsiteX19" fmla="*/ 122398 w 609076"/>
                <a:gd name="connsiteY19" fmla="*/ 392017 h 608094"/>
                <a:gd name="connsiteX20" fmla="*/ 135672 w 609076"/>
                <a:gd name="connsiteY20" fmla="*/ 378765 h 608094"/>
                <a:gd name="connsiteX21" fmla="*/ 513252 w 609076"/>
                <a:gd name="connsiteY21" fmla="*/ 188723 h 608094"/>
                <a:gd name="connsiteX22" fmla="*/ 595111 w 609076"/>
                <a:gd name="connsiteY22" fmla="*/ 270462 h 608094"/>
                <a:gd name="connsiteX23" fmla="*/ 595111 w 609076"/>
                <a:gd name="connsiteY23" fmla="*/ 337658 h 608094"/>
                <a:gd name="connsiteX24" fmla="*/ 516017 w 609076"/>
                <a:gd name="connsiteY24" fmla="*/ 416635 h 608094"/>
                <a:gd name="connsiteX25" fmla="*/ 530398 w 609076"/>
                <a:gd name="connsiteY25" fmla="*/ 430995 h 608094"/>
                <a:gd name="connsiteX26" fmla="*/ 531412 w 609076"/>
                <a:gd name="connsiteY26" fmla="*/ 434677 h 608094"/>
                <a:gd name="connsiteX27" fmla="*/ 528831 w 609076"/>
                <a:gd name="connsiteY27" fmla="*/ 437530 h 608094"/>
                <a:gd name="connsiteX28" fmla="*/ 396271 w 609076"/>
                <a:gd name="connsiteY28" fmla="*/ 482266 h 608094"/>
                <a:gd name="connsiteX29" fmla="*/ 382997 w 609076"/>
                <a:gd name="connsiteY29" fmla="*/ 469011 h 608094"/>
                <a:gd name="connsiteX30" fmla="*/ 427798 w 609076"/>
                <a:gd name="connsiteY30" fmla="*/ 336645 h 608094"/>
                <a:gd name="connsiteX31" fmla="*/ 430655 w 609076"/>
                <a:gd name="connsiteY31" fmla="*/ 334068 h 608094"/>
                <a:gd name="connsiteX32" fmla="*/ 434343 w 609076"/>
                <a:gd name="connsiteY32" fmla="*/ 335172 h 608094"/>
                <a:gd name="connsiteX33" fmla="*/ 448631 w 609076"/>
                <a:gd name="connsiteY33" fmla="*/ 349440 h 608094"/>
                <a:gd name="connsiteX34" fmla="*/ 494170 w 609076"/>
                <a:gd name="connsiteY34" fmla="*/ 304060 h 608094"/>
                <a:gd name="connsiteX35" fmla="*/ 445958 w 609076"/>
                <a:gd name="connsiteY35" fmla="*/ 255919 h 608094"/>
                <a:gd name="connsiteX36" fmla="*/ 474996 w 609076"/>
                <a:gd name="connsiteY36" fmla="*/ 265768 h 608094"/>
                <a:gd name="connsiteX37" fmla="*/ 487164 w 609076"/>
                <a:gd name="connsiteY37" fmla="*/ 267701 h 608094"/>
                <a:gd name="connsiteX38" fmla="*/ 514082 w 609076"/>
                <a:gd name="connsiteY38" fmla="*/ 256563 h 608094"/>
                <a:gd name="connsiteX39" fmla="*/ 523116 w 609076"/>
                <a:gd name="connsiteY39" fmla="*/ 217719 h 608094"/>
                <a:gd name="connsiteX40" fmla="*/ 212828 w 609076"/>
                <a:gd name="connsiteY40" fmla="*/ 125789 h 608094"/>
                <a:gd name="connsiteX41" fmla="*/ 226102 w 609076"/>
                <a:gd name="connsiteY41" fmla="*/ 139043 h 608094"/>
                <a:gd name="connsiteX42" fmla="*/ 181209 w 609076"/>
                <a:gd name="connsiteY42" fmla="*/ 271491 h 608094"/>
                <a:gd name="connsiteX43" fmla="*/ 178351 w 609076"/>
                <a:gd name="connsiteY43" fmla="*/ 273976 h 608094"/>
                <a:gd name="connsiteX44" fmla="*/ 174664 w 609076"/>
                <a:gd name="connsiteY44" fmla="*/ 272964 h 608094"/>
                <a:gd name="connsiteX45" fmla="*/ 160376 w 609076"/>
                <a:gd name="connsiteY45" fmla="*/ 258697 h 608094"/>
                <a:gd name="connsiteX46" fmla="*/ 114929 w 609076"/>
                <a:gd name="connsiteY46" fmla="*/ 304074 h 608094"/>
                <a:gd name="connsiteX47" fmla="*/ 163141 w 609076"/>
                <a:gd name="connsiteY47" fmla="*/ 352212 h 608094"/>
                <a:gd name="connsiteX48" fmla="*/ 134011 w 609076"/>
                <a:gd name="connsiteY48" fmla="*/ 342363 h 608094"/>
                <a:gd name="connsiteX49" fmla="*/ 121843 w 609076"/>
                <a:gd name="connsiteY49" fmla="*/ 340338 h 608094"/>
                <a:gd name="connsiteX50" fmla="*/ 95202 w 609076"/>
                <a:gd name="connsiteY50" fmla="*/ 351383 h 608094"/>
                <a:gd name="connsiteX51" fmla="*/ 85891 w 609076"/>
                <a:gd name="connsiteY51" fmla="*/ 390317 h 608094"/>
                <a:gd name="connsiteX52" fmla="*/ 95755 w 609076"/>
                <a:gd name="connsiteY52" fmla="*/ 419402 h 608094"/>
                <a:gd name="connsiteX53" fmla="*/ 13896 w 609076"/>
                <a:gd name="connsiteY53" fmla="*/ 337669 h 608094"/>
                <a:gd name="connsiteX54" fmla="*/ 13896 w 609076"/>
                <a:gd name="connsiteY54" fmla="*/ 270478 h 608094"/>
                <a:gd name="connsiteX55" fmla="*/ 93082 w 609076"/>
                <a:gd name="connsiteY55" fmla="*/ 191414 h 608094"/>
                <a:gd name="connsiteX56" fmla="*/ 78701 w 609076"/>
                <a:gd name="connsiteY56" fmla="*/ 177148 h 608094"/>
                <a:gd name="connsiteX57" fmla="*/ 77687 w 609076"/>
                <a:gd name="connsiteY57" fmla="*/ 173466 h 608094"/>
                <a:gd name="connsiteX58" fmla="*/ 80268 w 609076"/>
                <a:gd name="connsiteY58" fmla="*/ 170613 h 608094"/>
                <a:gd name="connsiteX59" fmla="*/ 212828 w 609076"/>
                <a:gd name="connsiteY59" fmla="*/ 125789 h 608094"/>
                <a:gd name="connsiteX60" fmla="*/ 304478 w 609076"/>
                <a:gd name="connsiteY60" fmla="*/ 0 h 608094"/>
                <a:gd name="connsiteX61" fmla="*/ 338157 w 609076"/>
                <a:gd name="connsiteY61" fmla="*/ 13876 h 608094"/>
                <a:gd name="connsiteX62" fmla="*/ 420931 w 609076"/>
                <a:gd name="connsiteY62" fmla="*/ 96535 h 608094"/>
                <a:gd name="connsiteX63" fmla="*/ 435218 w 609076"/>
                <a:gd name="connsiteY63" fmla="*/ 82267 h 608094"/>
                <a:gd name="connsiteX64" fmla="*/ 438905 w 609076"/>
                <a:gd name="connsiteY64" fmla="*/ 81163 h 608094"/>
                <a:gd name="connsiteX65" fmla="*/ 441762 w 609076"/>
                <a:gd name="connsiteY65" fmla="*/ 83740 h 608094"/>
                <a:gd name="connsiteX66" fmla="*/ 486560 w 609076"/>
                <a:gd name="connsiteY66" fmla="*/ 216105 h 608094"/>
                <a:gd name="connsiteX67" fmla="*/ 473286 w 609076"/>
                <a:gd name="connsiteY67" fmla="*/ 229360 h 608094"/>
                <a:gd name="connsiteX68" fmla="*/ 340830 w 609076"/>
                <a:gd name="connsiteY68" fmla="*/ 184625 h 608094"/>
                <a:gd name="connsiteX69" fmla="*/ 338157 w 609076"/>
                <a:gd name="connsiteY69" fmla="*/ 181771 h 608094"/>
                <a:gd name="connsiteX70" fmla="*/ 339263 w 609076"/>
                <a:gd name="connsiteY70" fmla="*/ 178089 h 608094"/>
                <a:gd name="connsiteX71" fmla="*/ 353550 w 609076"/>
                <a:gd name="connsiteY71" fmla="*/ 163730 h 608094"/>
                <a:gd name="connsiteX72" fmla="*/ 304512 w 609076"/>
                <a:gd name="connsiteY72" fmla="*/ 114760 h 608094"/>
                <a:gd name="connsiteX73" fmla="*/ 252617 w 609076"/>
                <a:gd name="connsiteY73" fmla="*/ 166491 h 608094"/>
                <a:gd name="connsiteX74" fmla="*/ 262480 w 609076"/>
                <a:gd name="connsiteY74" fmla="*/ 137496 h 608094"/>
                <a:gd name="connsiteX75" fmla="*/ 253447 w 609076"/>
                <a:gd name="connsiteY75" fmla="*/ 98652 h 608094"/>
                <a:gd name="connsiteX76" fmla="*/ 226624 w 609076"/>
                <a:gd name="connsiteY76" fmla="*/ 87422 h 608094"/>
                <a:gd name="connsiteX77" fmla="*/ 214272 w 609076"/>
                <a:gd name="connsiteY77" fmla="*/ 89539 h 608094"/>
                <a:gd name="connsiteX78" fmla="*/ 185329 w 609076"/>
                <a:gd name="connsiteY78" fmla="*/ 99296 h 608094"/>
                <a:gd name="connsiteX79" fmla="*/ 270868 w 609076"/>
                <a:gd name="connsiteY79" fmla="*/ 13876 h 608094"/>
                <a:gd name="connsiteX80" fmla="*/ 304478 w 609076"/>
                <a:gd name="connsiteY80" fmla="*/ 0 h 608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9076" h="608094">
                  <a:moveTo>
                    <a:pt x="135672" y="378765"/>
                  </a:moveTo>
                  <a:cubicBezTo>
                    <a:pt x="177243" y="392753"/>
                    <a:pt x="257159" y="419809"/>
                    <a:pt x="268220" y="423490"/>
                  </a:cubicBezTo>
                  <a:cubicBezTo>
                    <a:pt x="269511" y="423950"/>
                    <a:pt x="270525" y="425054"/>
                    <a:pt x="270801" y="426343"/>
                  </a:cubicBezTo>
                  <a:cubicBezTo>
                    <a:pt x="271078" y="427723"/>
                    <a:pt x="270709" y="429103"/>
                    <a:pt x="269787" y="430116"/>
                  </a:cubicBezTo>
                  <a:lnTo>
                    <a:pt x="255408" y="444380"/>
                  </a:lnTo>
                  <a:lnTo>
                    <a:pt x="304538" y="493430"/>
                  </a:lnTo>
                  <a:lnTo>
                    <a:pt x="356341" y="441619"/>
                  </a:lnTo>
                  <a:lnTo>
                    <a:pt x="346478" y="470699"/>
                  </a:lnTo>
                  <a:cubicBezTo>
                    <a:pt x="341869" y="484319"/>
                    <a:pt x="345280" y="499227"/>
                    <a:pt x="355511" y="509534"/>
                  </a:cubicBezTo>
                  <a:cubicBezTo>
                    <a:pt x="362793" y="516712"/>
                    <a:pt x="372287" y="520669"/>
                    <a:pt x="382426" y="520669"/>
                  </a:cubicBezTo>
                  <a:cubicBezTo>
                    <a:pt x="386574" y="520669"/>
                    <a:pt x="390722" y="520025"/>
                    <a:pt x="394778" y="518645"/>
                  </a:cubicBezTo>
                  <a:lnTo>
                    <a:pt x="423629" y="508890"/>
                  </a:lnTo>
                  <a:lnTo>
                    <a:pt x="338182" y="594198"/>
                  </a:lnTo>
                  <a:cubicBezTo>
                    <a:pt x="328872" y="603493"/>
                    <a:pt x="316705" y="608094"/>
                    <a:pt x="304538" y="608094"/>
                  </a:cubicBezTo>
                  <a:cubicBezTo>
                    <a:pt x="292371" y="608094"/>
                    <a:pt x="280111" y="603493"/>
                    <a:pt x="270894" y="594198"/>
                  </a:cubicBezTo>
                  <a:lnTo>
                    <a:pt x="188120" y="511559"/>
                  </a:lnTo>
                  <a:lnTo>
                    <a:pt x="173832" y="525915"/>
                  </a:lnTo>
                  <a:cubicBezTo>
                    <a:pt x="172818" y="526835"/>
                    <a:pt x="171436" y="527295"/>
                    <a:pt x="170053" y="526927"/>
                  </a:cubicBezTo>
                  <a:cubicBezTo>
                    <a:pt x="168763" y="526651"/>
                    <a:pt x="167657" y="525639"/>
                    <a:pt x="167288" y="524350"/>
                  </a:cubicBezTo>
                  <a:cubicBezTo>
                    <a:pt x="163232" y="512571"/>
                    <a:pt x="135856" y="431864"/>
                    <a:pt x="122398" y="392017"/>
                  </a:cubicBezTo>
                  <a:cubicBezTo>
                    <a:pt x="119633" y="383826"/>
                    <a:pt x="127468" y="376004"/>
                    <a:pt x="135672" y="378765"/>
                  </a:cubicBezTo>
                  <a:close/>
                  <a:moveTo>
                    <a:pt x="513252" y="188723"/>
                  </a:moveTo>
                  <a:lnTo>
                    <a:pt x="595111" y="270462"/>
                  </a:lnTo>
                  <a:cubicBezTo>
                    <a:pt x="613732" y="288964"/>
                    <a:pt x="613732" y="319064"/>
                    <a:pt x="595111" y="337658"/>
                  </a:cubicBezTo>
                  <a:lnTo>
                    <a:pt x="516017" y="416635"/>
                  </a:lnTo>
                  <a:lnTo>
                    <a:pt x="530398" y="430995"/>
                  </a:lnTo>
                  <a:cubicBezTo>
                    <a:pt x="531320" y="431915"/>
                    <a:pt x="531689" y="433296"/>
                    <a:pt x="531412" y="434677"/>
                  </a:cubicBezTo>
                  <a:cubicBezTo>
                    <a:pt x="531043" y="435965"/>
                    <a:pt x="530122" y="437070"/>
                    <a:pt x="528831" y="437530"/>
                  </a:cubicBezTo>
                  <a:cubicBezTo>
                    <a:pt x="513160" y="442869"/>
                    <a:pt x="524130" y="439095"/>
                    <a:pt x="396271" y="482266"/>
                  </a:cubicBezTo>
                  <a:cubicBezTo>
                    <a:pt x="388067" y="485027"/>
                    <a:pt x="380231" y="477203"/>
                    <a:pt x="382997" y="469011"/>
                  </a:cubicBezTo>
                  <a:cubicBezTo>
                    <a:pt x="399313" y="420593"/>
                    <a:pt x="423004" y="350913"/>
                    <a:pt x="427798" y="336645"/>
                  </a:cubicBezTo>
                  <a:cubicBezTo>
                    <a:pt x="428259" y="335356"/>
                    <a:pt x="429365" y="334436"/>
                    <a:pt x="430655" y="334068"/>
                  </a:cubicBezTo>
                  <a:cubicBezTo>
                    <a:pt x="431946" y="333792"/>
                    <a:pt x="433421" y="334160"/>
                    <a:pt x="434343" y="335172"/>
                  </a:cubicBezTo>
                  <a:lnTo>
                    <a:pt x="448631" y="349440"/>
                  </a:lnTo>
                  <a:lnTo>
                    <a:pt x="494170" y="304060"/>
                  </a:lnTo>
                  <a:lnTo>
                    <a:pt x="445958" y="255919"/>
                  </a:lnTo>
                  <a:lnTo>
                    <a:pt x="474996" y="265768"/>
                  </a:lnTo>
                  <a:cubicBezTo>
                    <a:pt x="478775" y="267056"/>
                    <a:pt x="482924" y="267701"/>
                    <a:pt x="487164" y="267701"/>
                  </a:cubicBezTo>
                  <a:cubicBezTo>
                    <a:pt x="497212" y="267701"/>
                    <a:pt x="506983" y="263651"/>
                    <a:pt x="514082" y="256563"/>
                  </a:cubicBezTo>
                  <a:cubicBezTo>
                    <a:pt x="524037" y="246714"/>
                    <a:pt x="527725" y="231434"/>
                    <a:pt x="523116" y="217719"/>
                  </a:cubicBezTo>
                  <a:close/>
                  <a:moveTo>
                    <a:pt x="212828" y="125789"/>
                  </a:moveTo>
                  <a:cubicBezTo>
                    <a:pt x="221032" y="123027"/>
                    <a:pt x="228868" y="130851"/>
                    <a:pt x="226102" y="139043"/>
                  </a:cubicBezTo>
                  <a:cubicBezTo>
                    <a:pt x="211445" y="182302"/>
                    <a:pt x="186095" y="257316"/>
                    <a:pt x="181209" y="271491"/>
                  </a:cubicBezTo>
                  <a:cubicBezTo>
                    <a:pt x="180840" y="272779"/>
                    <a:pt x="179734" y="273700"/>
                    <a:pt x="178351" y="273976"/>
                  </a:cubicBezTo>
                  <a:cubicBezTo>
                    <a:pt x="177061" y="274344"/>
                    <a:pt x="175678" y="273976"/>
                    <a:pt x="174664" y="272964"/>
                  </a:cubicBezTo>
                  <a:lnTo>
                    <a:pt x="160376" y="258697"/>
                  </a:lnTo>
                  <a:lnTo>
                    <a:pt x="114929" y="304074"/>
                  </a:lnTo>
                  <a:lnTo>
                    <a:pt x="163141" y="352212"/>
                  </a:lnTo>
                  <a:lnTo>
                    <a:pt x="134011" y="342363"/>
                  </a:lnTo>
                  <a:cubicBezTo>
                    <a:pt x="130232" y="341075"/>
                    <a:pt x="126083" y="340338"/>
                    <a:pt x="121843" y="340338"/>
                  </a:cubicBezTo>
                  <a:cubicBezTo>
                    <a:pt x="111795" y="340338"/>
                    <a:pt x="102300" y="344204"/>
                    <a:pt x="95202" y="351383"/>
                  </a:cubicBezTo>
                  <a:cubicBezTo>
                    <a:pt x="84785" y="361784"/>
                    <a:pt x="81282" y="376695"/>
                    <a:pt x="85891" y="390317"/>
                  </a:cubicBezTo>
                  <a:lnTo>
                    <a:pt x="95755" y="419402"/>
                  </a:lnTo>
                  <a:lnTo>
                    <a:pt x="13896" y="337669"/>
                  </a:lnTo>
                  <a:cubicBezTo>
                    <a:pt x="-4633" y="319077"/>
                    <a:pt x="-4633" y="288979"/>
                    <a:pt x="13896" y="270478"/>
                  </a:cubicBezTo>
                  <a:lnTo>
                    <a:pt x="93082" y="191414"/>
                  </a:lnTo>
                  <a:lnTo>
                    <a:pt x="78701" y="177148"/>
                  </a:lnTo>
                  <a:cubicBezTo>
                    <a:pt x="77779" y="176135"/>
                    <a:pt x="77318" y="174755"/>
                    <a:pt x="77687" y="173466"/>
                  </a:cubicBezTo>
                  <a:cubicBezTo>
                    <a:pt x="77963" y="172086"/>
                    <a:pt x="78978" y="170981"/>
                    <a:pt x="80268" y="170613"/>
                  </a:cubicBezTo>
                  <a:cubicBezTo>
                    <a:pt x="81098" y="170337"/>
                    <a:pt x="166183" y="141528"/>
                    <a:pt x="212828" y="125789"/>
                  </a:cubicBezTo>
                  <a:close/>
                  <a:moveTo>
                    <a:pt x="304478" y="0"/>
                  </a:moveTo>
                  <a:cubicBezTo>
                    <a:pt x="316657" y="0"/>
                    <a:pt x="328847" y="4625"/>
                    <a:pt x="338157" y="13876"/>
                  </a:cubicBezTo>
                  <a:lnTo>
                    <a:pt x="420931" y="96535"/>
                  </a:lnTo>
                  <a:lnTo>
                    <a:pt x="435218" y="82267"/>
                  </a:lnTo>
                  <a:cubicBezTo>
                    <a:pt x="436140" y="81255"/>
                    <a:pt x="437522" y="80887"/>
                    <a:pt x="438905" y="81163"/>
                  </a:cubicBezTo>
                  <a:cubicBezTo>
                    <a:pt x="440287" y="81531"/>
                    <a:pt x="441301" y="82451"/>
                    <a:pt x="441762" y="83740"/>
                  </a:cubicBezTo>
                  <a:cubicBezTo>
                    <a:pt x="445634" y="95246"/>
                    <a:pt x="472272" y="173855"/>
                    <a:pt x="486560" y="216105"/>
                  </a:cubicBezTo>
                  <a:cubicBezTo>
                    <a:pt x="489325" y="224297"/>
                    <a:pt x="481490" y="232121"/>
                    <a:pt x="473286" y="229360"/>
                  </a:cubicBezTo>
                  <a:cubicBezTo>
                    <a:pt x="417059" y="210398"/>
                    <a:pt x="353734" y="188951"/>
                    <a:pt x="340830" y="184625"/>
                  </a:cubicBezTo>
                  <a:cubicBezTo>
                    <a:pt x="339447" y="184164"/>
                    <a:pt x="338525" y="183152"/>
                    <a:pt x="338157" y="181771"/>
                  </a:cubicBezTo>
                  <a:cubicBezTo>
                    <a:pt x="337880" y="180482"/>
                    <a:pt x="338249" y="179010"/>
                    <a:pt x="339263" y="178089"/>
                  </a:cubicBezTo>
                  <a:lnTo>
                    <a:pt x="353550" y="163730"/>
                  </a:lnTo>
                  <a:lnTo>
                    <a:pt x="304512" y="114760"/>
                  </a:lnTo>
                  <a:lnTo>
                    <a:pt x="252617" y="166491"/>
                  </a:lnTo>
                  <a:lnTo>
                    <a:pt x="262480" y="137496"/>
                  </a:lnTo>
                  <a:cubicBezTo>
                    <a:pt x="267181" y="123781"/>
                    <a:pt x="263678" y="108961"/>
                    <a:pt x="253447" y="98652"/>
                  </a:cubicBezTo>
                  <a:cubicBezTo>
                    <a:pt x="246165" y="91380"/>
                    <a:pt x="236671" y="87422"/>
                    <a:pt x="226624" y="87422"/>
                  </a:cubicBezTo>
                  <a:cubicBezTo>
                    <a:pt x="222384" y="87422"/>
                    <a:pt x="218236" y="88158"/>
                    <a:pt x="214272" y="89539"/>
                  </a:cubicBezTo>
                  <a:lnTo>
                    <a:pt x="185329" y="99296"/>
                  </a:lnTo>
                  <a:lnTo>
                    <a:pt x="270868" y="13876"/>
                  </a:lnTo>
                  <a:cubicBezTo>
                    <a:pt x="280132" y="4625"/>
                    <a:pt x="292299" y="0"/>
                    <a:pt x="30447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9" name="ïśľïḓê">
              <a:extLst>
                <a:ext uri="{FF2B5EF4-FFF2-40B4-BE49-F238E27FC236}">
                  <a16:creationId xmlns="" xmlns:a16="http://schemas.microsoft.com/office/drawing/2014/main" id="{28E5316B-BBE5-4A80-85DB-870C0DCCAD79}"/>
                </a:ext>
              </a:extLst>
            </p:cNvPr>
            <p:cNvSpPr txBox="1"/>
            <p:nvPr/>
          </p:nvSpPr>
          <p:spPr>
            <a:xfrm>
              <a:off x="5447928" y="3453034"/>
              <a:ext cx="1431853" cy="521720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pPr algn="ctr"/>
              <a:r>
                <a:rPr lang="zh-CN" altLang="en-US" sz="2000" b="1" dirty="0" smtClean="0"/>
                <a:t>交互体验</a:t>
              </a:r>
              <a:endParaRPr lang="zh-CN" altLang="en-US" sz="2000" b="1" dirty="0"/>
            </a:p>
          </p:txBody>
        </p:sp>
        <p:grpSp>
          <p:nvGrpSpPr>
            <p:cNvPr id="10" name="ísḻîďê">
              <a:extLst>
                <a:ext uri="{FF2B5EF4-FFF2-40B4-BE49-F238E27FC236}">
                  <a16:creationId xmlns="" xmlns:a16="http://schemas.microsoft.com/office/drawing/2014/main" id="{746997BC-0186-4E1C-A6DC-F5D847C6FEF7}"/>
                </a:ext>
              </a:extLst>
            </p:cNvPr>
            <p:cNvGrpSpPr/>
            <p:nvPr/>
          </p:nvGrpSpPr>
          <p:grpSpPr>
            <a:xfrm>
              <a:off x="1307469" y="2636912"/>
              <a:ext cx="2636673" cy="908538"/>
              <a:chOff x="1268226" y="1619185"/>
              <a:chExt cx="2636673" cy="908538"/>
            </a:xfrm>
          </p:grpSpPr>
          <p:sp>
            <p:nvSpPr>
              <p:cNvPr id="20" name="îSľïḑê">
                <a:extLst>
                  <a:ext uri="{FF2B5EF4-FFF2-40B4-BE49-F238E27FC236}">
                    <a16:creationId xmlns="" xmlns:a16="http://schemas.microsoft.com/office/drawing/2014/main" id="{131DDF0E-5F64-47F1-B5E5-2015667C69F5}"/>
                  </a:ext>
                </a:extLst>
              </p:cNvPr>
              <p:cNvSpPr/>
              <p:nvPr/>
            </p:nvSpPr>
            <p:spPr bwMode="auto">
              <a:xfrm>
                <a:off x="1268226" y="1970324"/>
                <a:ext cx="2636673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 smtClean="0"/>
                  <a:t>UI </a:t>
                </a:r>
                <a:r>
                  <a:rPr lang="zh-CN" altLang="en-US" sz="1000" dirty="0" smtClean="0"/>
                  <a:t>组件库</a:t>
                </a:r>
                <a:r>
                  <a:rPr lang="zh-CN" altLang="en-US" sz="1000" dirty="0"/>
                  <a:t>；细节</a:t>
                </a:r>
                <a:r>
                  <a:rPr lang="zh-CN" altLang="en-US" sz="1000" dirty="0" smtClean="0"/>
                  <a:t>标准</a:t>
                </a:r>
                <a:endParaRPr lang="en-US" altLang="zh-CN" sz="100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 dirty="0" smtClean="0"/>
                  <a:t>场景处理模式；页面、报错、权限、引导等～</a:t>
                </a:r>
                <a:endParaRPr lang="en-US" altLang="zh-CN" sz="1000" dirty="0"/>
              </a:p>
            </p:txBody>
          </p:sp>
          <p:sp>
            <p:nvSpPr>
              <p:cNvPr id="21" name="ïṡḷiḓè">
                <a:extLst>
                  <a:ext uri="{FF2B5EF4-FFF2-40B4-BE49-F238E27FC236}">
                    <a16:creationId xmlns="" xmlns:a16="http://schemas.microsoft.com/office/drawing/2014/main" id="{AE59FF7B-337B-40DB-9199-FDC64ACA3185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solidFill>
                      <a:schemeClr val="accent1"/>
                    </a:solidFill>
                  </a:rPr>
                  <a:t>设计系统</a:t>
                </a:r>
                <a:endParaRPr lang="zh-CN" altLang="en-US" sz="18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1" name="ïṥ1íḍè">
              <a:extLst>
                <a:ext uri="{FF2B5EF4-FFF2-40B4-BE49-F238E27FC236}">
                  <a16:creationId xmlns="" xmlns:a16="http://schemas.microsoft.com/office/drawing/2014/main" id="{A6362583-ADCF-422F-B98C-0BCC9D4BDE89}"/>
                </a:ext>
              </a:extLst>
            </p:cNvPr>
            <p:cNvGrpSpPr/>
            <p:nvPr/>
          </p:nvGrpSpPr>
          <p:grpSpPr>
            <a:xfrm>
              <a:off x="1307470" y="3799185"/>
              <a:ext cx="2195910" cy="908538"/>
              <a:chOff x="1268227" y="1619185"/>
              <a:chExt cx="2195910" cy="908538"/>
            </a:xfrm>
          </p:grpSpPr>
          <p:sp>
            <p:nvSpPr>
              <p:cNvPr id="18" name="iṩļïḍê">
                <a:extLst>
                  <a:ext uri="{FF2B5EF4-FFF2-40B4-BE49-F238E27FC236}">
                    <a16:creationId xmlns="" xmlns:a16="http://schemas.microsoft.com/office/drawing/2014/main" id="{5D5895D4-5900-4DEF-B741-2196339C4C0B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00" dirty="0" smtClean="0"/>
                  <a:t>需求背景，价值了解</a:t>
                </a:r>
                <a:endParaRPr lang="en-US" altLang="zh-CN" sz="100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1000" dirty="0" smtClean="0"/>
                  <a:t>后期规划，扩展设计</a:t>
                </a:r>
                <a:endParaRPr lang="en-US" altLang="zh-CN" sz="1000" dirty="0"/>
              </a:p>
            </p:txBody>
          </p:sp>
          <p:sp>
            <p:nvSpPr>
              <p:cNvPr id="19" name="işḻïde">
                <a:extLst>
                  <a:ext uri="{FF2B5EF4-FFF2-40B4-BE49-F238E27FC236}">
                    <a16:creationId xmlns="" xmlns:a16="http://schemas.microsoft.com/office/drawing/2014/main" id="{B904AEC4-3143-4B51-8AB6-6F403ED40D7C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solidFill>
                      <a:schemeClr val="accent3"/>
                    </a:solidFill>
                  </a:rPr>
                  <a:t>策划需求目标</a:t>
                </a:r>
                <a:endParaRPr lang="zh-CN" altLang="en-US" sz="1800" b="1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2" name="işlïḓè">
              <a:extLst>
                <a:ext uri="{FF2B5EF4-FFF2-40B4-BE49-F238E27FC236}">
                  <a16:creationId xmlns="" xmlns:a16="http://schemas.microsoft.com/office/drawing/2014/main" id="{98FEDD93-B837-425C-A7E8-39248137EE59}"/>
                </a:ext>
              </a:extLst>
            </p:cNvPr>
            <p:cNvGrpSpPr/>
            <p:nvPr/>
          </p:nvGrpSpPr>
          <p:grpSpPr>
            <a:xfrm>
              <a:off x="8724628" y="2636912"/>
              <a:ext cx="2195910" cy="908538"/>
              <a:chOff x="1268227" y="1619185"/>
              <a:chExt cx="2195910" cy="908538"/>
            </a:xfrm>
          </p:grpSpPr>
          <p:sp>
            <p:nvSpPr>
              <p:cNvPr id="16" name="îṡļïdé">
                <a:extLst>
                  <a:ext uri="{FF2B5EF4-FFF2-40B4-BE49-F238E27FC236}">
                    <a16:creationId xmlns="" xmlns:a16="http://schemas.microsoft.com/office/drawing/2014/main" id="{3DC20D32-27CB-4463-B07E-83D50BC19F0E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 fontScale="92500"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000" dirty="0" smtClean="0"/>
                  <a:t>漂亮的产品，不一定是有用的</a:t>
                </a:r>
                <a:endParaRPr lang="en-US" altLang="zh-CN" sz="1000" dirty="0" smtClean="0"/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1000" dirty="0" smtClean="0"/>
                  <a:t>用户群体、使用场景、客户情绪等考虑</a:t>
                </a:r>
                <a:endParaRPr lang="en-US" altLang="zh-CN" sz="1000" dirty="0"/>
              </a:p>
            </p:txBody>
          </p:sp>
          <p:sp>
            <p:nvSpPr>
              <p:cNvPr id="17" name="iṡḷîdé">
                <a:extLst>
                  <a:ext uri="{FF2B5EF4-FFF2-40B4-BE49-F238E27FC236}">
                    <a16:creationId xmlns="" xmlns:a16="http://schemas.microsoft.com/office/drawing/2014/main" id="{061CC0C6-0BB8-4405-BDCC-63C2C4ACBDE9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solidFill>
                      <a:schemeClr val="accent2"/>
                    </a:solidFill>
                  </a:rPr>
                  <a:t>价值认知度</a:t>
                </a:r>
                <a:endParaRPr lang="zh-CN" altLang="en-US" sz="1800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13" name="îṣľïḋè">
              <a:extLst>
                <a:ext uri="{FF2B5EF4-FFF2-40B4-BE49-F238E27FC236}">
                  <a16:creationId xmlns="" xmlns:a16="http://schemas.microsoft.com/office/drawing/2014/main" id="{9552D997-2961-42AA-99B8-7BFC47334446}"/>
                </a:ext>
              </a:extLst>
            </p:cNvPr>
            <p:cNvGrpSpPr/>
            <p:nvPr/>
          </p:nvGrpSpPr>
          <p:grpSpPr>
            <a:xfrm>
              <a:off x="8724628" y="3799185"/>
              <a:ext cx="2195910" cy="908538"/>
              <a:chOff x="1268227" y="1619185"/>
              <a:chExt cx="2195910" cy="908538"/>
            </a:xfrm>
          </p:grpSpPr>
          <p:sp>
            <p:nvSpPr>
              <p:cNvPr id="14" name="íşlïdé">
                <a:extLst>
                  <a:ext uri="{FF2B5EF4-FFF2-40B4-BE49-F238E27FC236}">
                    <a16:creationId xmlns="" xmlns:a16="http://schemas.microsoft.com/office/drawing/2014/main" id="{6504C0EF-35F6-4D57-A8B1-9243AA8F5BB2}"/>
                  </a:ext>
                </a:extLst>
              </p:cNvPr>
              <p:cNvSpPr/>
              <p:nvPr/>
            </p:nvSpPr>
            <p:spPr bwMode="auto">
              <a:xfrm>
                <a:off x="1268227" y="1970324"/>
                <a:ext cx="2195910" cy="5573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rIns="90000" anchor="t" anchorCtr="0">
                <a:norm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zh-CN" altLang="en-US" sz="1000" dirty="0" smtClean="0"/>
                  <a:t>产品标准不一</a:t>
                </a:r>
                <a:r>
                  <a:rPr lang="en-US" altLang="zh-CN" sz="1000" dirty="0" smtClean="0"/>
                  <a:t>,</a:t>
                </a:r>
                <a:r>
                  <a:rPr lang="zh-CN" altLang="en-US" sz="1000" dirty="0" smtClean="0"/>
                  <a:t>杂乱无章</a:t>
                </a:r>
                <a:endParaRPr lang="en-US" altLang="zh-CN" sz="1000" dirty="0" smtClean="0"/>
              </a:p>
              <a:p>
                <a:pPr algn="r">
                  <a:lnSpc>
                    <a:spcPct val="150000"/>
                  </a:lnSpc>
                </a:pPr>
                <a:r>
                  <a:rPr lang="zh-CN" altLang="en-US" sz="1000" dirty="0" smtClean="0"/>
                  <a:t>机械的个性化工作，复用性低</a:t>
                </a:r>
                <a:endParaRPr lang="en-US" altLang="zh-CN" sz="1000" dirty="0"/>
              </a:p>
            </p:txBody>
          </p:sp>
          <p:sp>
            <p:nvSpPr>
              <p:cNvPr id="15" name="ïśľíḑè">
                <a:extLst>
                  <a:ext uri="{FF2B5EF4-FFF2-40B4-BE49-F238E27FC236}">
                    <a16:creationId xmlns="" xmlns:a16="http://schemas.microsoft.com/office/drawing/2014/main" id="{7DAB4724-870F-4BFE-9D7B-63580E376CD3}"/>
                  </a:ext>
                </a:extLst>
              </p:cNvPr>
              <p:cNvSpPr txBox="1"/>
              <p:nvPr/>
            </p:nvSpPr>
            <p:spPr bwMode="auto">
              <a:xfrm>
                <a:off x="1268227" y="1619185"/>
                <a:ext cx="2195910" cy="3511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rIns="90000">
                <a:normAutofit lnSpcReduction="10000"/>
              </a:bodyPr>
              <a:lstStyle/>
              <a:p>
                <a:pPr algn="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b="1" dirty="0" smtClean="0">
                    <a:solidFill>
                      <a:schemeClr val="accent4"/>
                    </a:solidFill>
                  </a:rPr>
                  <a:t>产品统一性</a:t>
                </a:r>
                <a:endParaRPr lang="zh-CN" altLang="en-US" sz="1800" b="1" dirty="0">
                  <a:solidFill>
                    <a:schemeClr val="accent4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7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结构不统一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grpSp>
        <p:nvGrpSpPr>
          <p:cNvPr id="7" name="组 6"/>
          <p:cNvGrpSpPr/>
          <p:nvPr/>
        </p:nvGrpSpPr>
        <p:grpSpPr>
          <a:xfrm>
            <a:off x="147935" y="372688"/>
            <a:ext cx="461665" cy="4591557"/>
            <a:chOff x="108000" y="360000"/>
            <a:chExt cx="461665" cy="4591557"/>
          </a:xfrm>
        </p:grpSpPr>
        <p:sp>
          <p:nvSpPr>
            <p:cNvPr id="8" name="文本框 7"/>
            <p:cNvSpPr txBox="1"/>
            <p:nvPr/>
          </p:nvSpPr>
          <p:spPr>
            <a:xfrm>
              <a:off x="108000" y="576000"/>
              <a:ext cx="461665" cy="437555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D61E42"/>
                  </a:solidFill>
                </a:rPr>
                <a:t>同业务模块结构不统一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【</a:t>
              </a:r>
              <a:r>
                <a:rPr kumimoji="1" lang="zh-CN" altLang="en-US" dirty="0" smtClean="0">
                  <a:solidFill>
                    <a:schemeClr val="bg2">
                      <a:lumMod val="25000"/>
                    </a:schemeClr>
                  </a:solidFill>
                </a:rPr>
                <a:t> 呼叫中心示例 </a:t>
              </a:r>
              <a:r>
                <a:rPr kumimoji="1" lang="en-US" altLang="zh-CN" dirty="0" smtClean="0">
                  <a:solidFill>
                    <a:schemeClr val="bg2">
                      <a:lumMod val="25000"/>
                    </a:schemeClr>
                  </a:solidFill>
                </a:rPr>
                <a:t>】</a:t>
              </a:r>
              <a:endParaRPr kumimoji="1"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" name="七边形 8"/>
            <p:cNvSpPr/>
            <p:nvPr/>
          </p:nvSpPr>
          <p:spPr>
            <a:xfrm>
              <a:off x="195132" y="360000"/>
              <a:ext cx="216000" cy="216000"/>
            </a:xfrm>
            <a:prstGeom prst="heptagon">
              <a:avLst/>
            </a:prstGeom>
            <a:solidFill>
              <a:srgbClr val="D61E42"/>
            </a:solidFill>
            <a:ln>
              <a:solidFill>
                <a:srgbClr val="D6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0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3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e40fa917-312c-4302-8b43-b62bb8434e9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fd8bebb-7a96-4533-9b50-1fdcac53c87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6de5371-3f91-48f9-b5dc-e8829cad133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a8196ce-cd1a-4fec-a71d-d24a165c23f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cfd4ccf-0f42-44ef-9889-c1c248c04c0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421325e-66d4-4ffe-9309-b6aea6215e7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3dd3c15-0711-4946-a04f-d2b41b2deb0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13767e3-dc35-40d0-8e00-b7b14660c07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ceb79f8-eb92-404b-8100-9145e4f4c31b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dd771d1b-085f-456b-ab12-70772b1b23a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0f95dd9-476a-4e4b-9da9-7c9c28b7a77f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2acd89e-7e3d-4bbd-933c-a9cf6aad2d13"/>
</p:tagLst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D61E42"/>
      </a:accent1>
      <a:accent2>
        <a:srgbClr val="0181B5"/>
      </a:accent2>
      <a:accent3>
        <a:srgbClr val="8C1670"/>
      </a:accent3>
      <a:accent4>
        <a:srgbClr val="008A9F"/>
      </a:accent4>
      <a:accent5>
        <a:srgbClr val="14438A"/>
      </a:accent5>
      <a:accent6>
        <a:srgbClr val="116584"/>
      </a:accent6>
      <a:hlink>
        <a:srgbClr val="86BC2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20171020-02">
    <a:dk1>
      <a:srgbClr val="000000"/>
    </a:dk1>
    <a:lt1>
      <a:srgbClr val="FFFFFF"/>
    </a:lt1>
    <a:dk2>
      <a:srgbClr val="778495"/>
    </a:dk2>
    <a:lt2>
      <a:srgbClr val="F0F0F0"/>
    </a:lt2>
    <a:accent1>
      <a:srgbClr val="D61E42"/>
    </a:accent1>
    <a:accent2>
      <a:srgbClr val="0181B5"/>
    </a:accent2>
    <a:accent3>
      <a:srgbClr val="8C1670"/>
    </a:accent3>
    <a:accent4>
      <a:srgbClr val="008A9F"/>
    </a:accent4>
    <a:accent5>
      <a:srgbClr val="14438A"/>
    </a:accent5>
    <a:accent6>
      <a:srgbClr val="116584"/>
    </a:accent6>
    <a:hlink>
      <a:srgbClr val="86BC2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6278</TotalTime>
  <Words>1729</Words>
  <Application>Microsoft Macintosh PowerPoint</Application>
  <PresentationFormat>宽屏</PresentationFormat>
  <Paragraphs>418</Paragraphs>
  <Slides>39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Arial</vt:lpstr>
      <vt:lpstr>Calibri</vt:lpstr>
      <vt:lpstr>Impact</vt:lpstr>
      <vt:lpstr>Segoe UI Light</vt:lpstr>
      <vt:lpstr>Wingdings</vt:lpstr>
      <vt:lpstr>宋体</vt:lpstr>
      <vt:lpstr>微软雅黑</vt:lpstr>
      <vt:lpstr>主题5</vt:lpstr>
      <vt:lpstr>OfficePLUS</vt:lpstr>
      <vt:lpstr>前端重构之 重构方向</vt:lpstr>
      <vt:lpstr>前端重构方向</vt:lpstr>
      <vt:lpstr>重构的意义</vt:lpstr>
      <vt:lpstr>编程的特点</vt:lpstr>
      <vt:lpstr>重构的机制</vt:lpstr>
      <vt:lpstr>UI重构</vt:lpstr>
      <vt:lpstr>UI 重构</vt:lpstr>
      <vt:lpstr>结构不统一</vt:lpstr>
      <vt:lpstr>PowerPoint 演示文稿</vt:lpstr>
      <vt:lpstr>PowerPoint 演示文稿</vt:lpstr>
      <vt:lpstr>PowerPoint 演示文稿</vt:lpstr>
      <vt:lpstr>UI 统一规则出模板</vt:lpstr>
      <vt:lpstr>PowerPoint 演示文稿</vt:lpstr>
      <vt:lpstr>PowerPoint 演示文稿</vt:lpstr>
      <vt:lpstr>PowerPoint 演示文稿</vt:lpstr>
      <vt:lpstr>技术重构</vt:lpstr>
      <vt:lpstr>技术重构</vt:lpstr>
      <vt:lpstr>公共依赖- 统一输出 职责单一</vt:lpstr>
      <vt:lpstr>功能结构-抽象对象</vt:lpstr>
      <vt:lpstr>技术重构- 命名规范 </vt:lpstr>
      <vt:lpstr>PowerPoint 演示文稿</vt:lpstr>
      <vt:lpstr>PowerPoint 演示文稿</vt:lpstr>
      <vt:lpstr>命名规范-问题现状举例</vt:lpstr>
      <vt:lpstr>命名规范-示例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命名规范-变量方法示例</vt:lpstr>
      <vt:lpstr>PowerPoint 演示文稿</vt:lpstr>
      <vt:lpstr>PowerPoint 演示文稿</vt:lpstr>
      <vt:lpstr>PowerPoint 演示文稿</vt:lpstr>
      <vt:lpstr>高效协作</vt:lpstr>
      <vt:lpstr>需求协作 – 工程化 可视化</vt:lpstr>
      <vt:lpstr>设计系统-规范约束</vt:lpstr>
      <vt:lpstr>上线-逐步机制</vt:lpstr>
      <vt:lpstr>记录重构的格式</vt:lpstr>
      <vt:lpstr>宗旨 更快更强更专业.</vt:lpstr>
    </vt:vector>
  </TitlesOfParts>
  <Manager>iSlide</Manager>
  <Company>iSlide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Microsoft Office 用户</cp:lastModifiedBy>
  <cp:revision>155</cp:revision>
  <cp:lastPrinted>2017-10-26T16:00:00Z</cp:lastPrinted>
  <dcterms:created xsi:type="dcterms:W3CDTF">2017-10-26T16:00:00Z</dcterms:created>
  <dcterms:modified xsi:type="dcterms:W3CDTF">2018-12-19T07:15:43Z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2018-11-16T07:35:48.1262661Z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